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46"/>
  </p:notesMasterIdLst>
  <p:handoutMasterIdLst>
    <p:handoutMasterId r:id="rId47"/>
  </p:handoutMasterIdLst>
  <p:sldIdLst>
    <p:sldId id="1502" r:id="rId5"/>
    <p:sldId id="1585" r:id="rId6"/>
    <p:sldId id="1625" r:id="rId7"/>
    <p:sldId id="1607" r:id="rId8"/>
    <p:sldId id="1621" r:id="rId9"/>
    <p:sldId id="1677" r:id="rId10"/>
    <p:sldId id="1650" r:id="rId11"/>
    <p:sldId id="1626" r:id="rId12"/>
    <p:sldId id="1592" r:id="rId13"/>
    <p:sldId id="1627" r:id="rId14"/>
    <p:sldId id="1628" r:id="rId15"/>
    <p:sldId id="1589" r:id="rId16"/>
    <p:sldId id="1582" r:id="rId17"/>
    <p:sldId id="1651" r:id="rId18"/>
    <p:sldId id="1666" r:id="rId19"/>
    <p:sldId id="1671" r:id="rId20"/>
    <p:sldId id="1669" r:id="rId21"/>
    <p:sldId id="1668" r:id="rId22"/>
    <p:sldId id="1670" r:id="rId23"/>
    <p:sldId id="1665" r:id="rId24"/>
    <p:sldId id="1623" r:id="rId25"/>
    <p:sldId id="1622" r:id="rId26"/>
    <p:sldId id="1663" r:id="rId27"/>
    <p:sldId id="1653" r:id="rId28"/>
    <p:sldId id="1654" r:id="rId29"/>
    <p:sldId id="1656" r:id="rId30"/>
    <p:sldId id="1606" r:id="rId31"/>
    <p:sldId id="1655" r:id="rId32"/>
    <p:sldId id="1605" r:id="rId33"/>
    <p:sldId id="1658" r:id="rId34"/>
    <p:sldId id="1604" r:id="rId35"/>
    <p:sldId id="1657" r:id="rId36"/>
    <p:sldId id="1659" r:id="rId37"/>
    <p:sldId id="1660" r:id="rId38"/>
    <p:sldId id="1661" r:id="rId39"/>
    <p:sldId id="1662" r:id="rId40"/>
    <p:sldId id="1679" r:id="rId41"/>
    <p:sldId id="1673" r:id="rId42"/>
    <p:sldId id="1678" r:id="rId43"/>
    <p:sldId id="1680" r:id="rId44"/>
    <p:sldId id="1681"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E1C8FB21-FF75-44A0-8090-B2FB240B014B}">
          <p14:sldIdLst>
            <p14:sldId id="1502"/>
            <p14:sldId id="1585"/>
            <p14:sldId id="1625"/>
            <p14:sldId id="1607"/>
            <p14:sldId id="1621"/>
            <p14:sldId id="1677"/>
            <p14:sldId id="1650"/>
            <p14:sldId id="1626"/>
            <p14:sldId id="1592"/>
            <p14:sldId id="1627"/>
            <p14:sldId id="1628"/>
            <p14:sldId id="1589"/>
            <p14:sldId id="1582"/>
            <p14:sldId id="1651"/>
            <p14:sldId id="1666"/>
            <p14:sldId id="1671"/>
            <p14:sldId id="1669"/>
            <p14:sldId id="1668"/>
            <p14:sldId id="1670"/>
            <p14:sldId id="1665"/>
            <p14:sldId id="1623"/>
            <p14:sldId id="1622"/>
            <p14:sldId id="1663"/>
            <p14:sldId id="1653"/>
            <p14:sldId id="1654"/>
            <p14:sldId id="1656"/>
            <p14:sldId id="1606"/>
            <p14:sldId id="1655"/>
            <p14:sldId id="1605"/>
            <p14:sldId id="1658"/>
            <p14:sldId id="1604"/>
            <p14:sldId id="1657"/>
            <p14:sldId id="1659"/>
            <p14:sldId id="1660"/>
            <p14:sldId id="1661"/>
            <p14:sldId id="1662"/>
            <p14:sldId id="1679"/>
            <p14:sldId id="1673"/>
            <p14:sldId id="1678"/>
            <p14:sldId id="1680"/>
            <p14:sldId id="16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909090"/>
    <a:srgbClr val="AAAAAA"/>
    <a:srgbClr val="E6E6E6"/>
    <a:srgbClr val="D83B01"/>
    <a:srgbClr val="F2F2F2"/>
    <a:srgbClr val="272823"/>
    <a:srgbClr val="FFFFFF"/>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05" autoAdjust="0"/>
    <p:restoredTop sz="95918" autoAdjust="0"/>
  </p:normalViewPr>
  <p:slideViewPr>
    <p:cSldViewPr>
      <p:cViewPr varScale="1">
        <p:scale>
          <a:sx n="110" d="100"/>
          <a:sy n="110" d="100"/>
        </p:scale>
        <p:origin x="39" y="63"/>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0" d="100"/>
          <a:sy n="60" d="100"/>
        </p:scale>
        <p:origin x="3187" y="3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a:extLst/>
        </p:cNvPr>
        <p:cNvGrpSpPr/>
        <p:nvPr/>
      </p:nvGrpSpPr>
      <p:grpSpPr>
        <a:xfrm>
          <a:off x="0" y="0"/>
          <a:ext cx="0" cy="0"/>
          <a:chOff x="0" y="0"/>
          <a:chExt cx="0" cy="0"/>
        </a:xfrm>
      </p:grpSpPr>
      <p:sp>
        <p:nvSpPr>
          <p:cNvPr id="6" name="Header Placeholder 5">
            <a:extLst/>
          </p:cNvPr>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9/27/2017 8:03 AM</a:t>
            </a:fld>
            <a:endParaRPr lang="en-US" dirty="0">
              <a:latin typeface="Segoe UI" pitchFamily="34" charset="0"/>
            </a:endParaRPr>
          </a:p>
        </p:txBody>
      </p:sp>
      <p:sp>
        <p:nvSpPr>
          <p:cNvPr id="8" name="Footer Placeholder 7">
            <a:extLst/>
          </p:cNvPr>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a:extLst/>
          </p:cNvPr>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a:extLst/>
        </p:cNvPr>
        <p:cNvGrpSpPr/>
        <p:nvPr/>
      </p:nvGrpSpPr>
      <p:grpSpPr>
        <a:xfrm>
          <a:off x="0" y="0"/>
          <a:ext cx="0" cy="0"/>
          <a:chOff x="0" y="0"/>
          <a:chExt cx="0" cy="0"/>
        </a:xfrm>
      </p:grpSpPr>
      <p:sp>
        <p:nvSpPr>
          <p:cNvPr id="8" name="Header Placeholder 7">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p:cNvPr>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9/27/2017 8:01 AM</a:t>
            </a:fld>
            <a:endParaRPr lang="en-US" dirty="0"/>
          </a:p>
        </p:txBody>
      </p:sp>
      <p:sp>
        <p:nvSpPr>
          <p:cNvPr id="12" name="Notes Placeholder 11">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p:cNvPr>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313C66B-7AF5-40BA-8933-D16874FF94CC}"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6675-EA0F-4B48-878E-A2A835799C19}"/>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776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6675-EA0F-4B48-878E-A2A835799C19}"/>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84317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5E274-BF43-4211-8DCF-78FA0E9C0D62}"/>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248BDD93-24FC-4AED-AA78-DB88DAE56F2B}" type="slidenum">
              <a:rPr lang="en-US" smtClean="0"/>
              <a:t>12</a:t>
            </a:fld>
            <a:endParaRPr lang="en-US"/>
          </a:p>
        </p:txBody>
      </p:sp>
    </p:spTree>
    <p:extLst>
      <p:ext uri="{BB962C8B-B14F-4D97-AF65-F5344CB8AC3E}">
        <p14:creationId xmlns:p14="http://schemas.microsoft.com/office/powerpoint/2010/main" val="2034161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dirty="0"/>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5A2D088-BDBD-41A5-ADCE-5C6A4DC08057}"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3929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FFB8D6-5B3C-47C0-A6CA-5ECB76B41F9F}" type="slidenum">
              <a:rPr lang="en-US" smtClean="0"/>
              <a:t>14</a:t>
            </a:fld>
            <a:endParaRPr lang="en-US"/>
          </a:p>
        </p:txBody>
      </p:sp>
    </p:spTree>
    <p:extLst>
      <p:ext uri="{BB962C8B-B14F-4D97-AF65-F5344CB8AC3E}">
        <p14:creationId xmlns:p14="http://schemas.microsoft.com/office/powerpoint/2010/main" val="2576218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5262A-CC2F-41F5-AE76-5F9CBD8BA0BC}"/>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2C49AF7A-1F87-42E0-89E1-83C17C92E552}" type="slidenum">
              <a:rPr lang="en-US" smtClean="0"/>
              <a:t>15</a:t>
            </a:fld>
            <a:endParaRPr lang="en-US"/>
          </a:p>
        </p:txBody>
      </p:sp>
    </p:spTree>
    <p:extLst>
      <p:ext uri="{BB962C8B-B14F-4D97-AF65-F5344CB8AC3E}">
        <p14:creationId xmlns:p14="http://schemas.microsoft.com/office/powerpoint/2010/main" val="3816647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9/27/2017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9800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BCBC6C70-6115-416C-ABAF-380504DF8D1B}" type="slidenum">
              <a:rPr lang="en-US" smtClean="0"/>
              <a:t>17</a:t>
            </a:fld>
            <a:endParaRPr lang="en-US"/>
          </a:p>
        </p:txBody>
      </p:sp>
    </p:spTree>
    <p:extLst>
      <p:ext uri="{BB962C8B-B14F-4D97-AF65-F5344CB8AC3E}">
        <p14:creationId xmlns:p14="http://schemas.microsoft.com/office/powerpoint/2010/main" val="2353482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C8522-7C3C-402F-AE48-E7720B0A2D0F}"/>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6644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9964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BC45-238F-4E5C-9840-C53878CC33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54779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AFB06-944E-47B7-BB4A-6AAF0ED9BE0F}"/>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Slide Number Placeholder 3">
            <a:extLst/>
          </p:cNvPr>
          <p:cNvSpPr>
            <a:spLocks noGrp="1"/>
          </p:cNvSpPr>
          <p:nvPr>
            <p:ph type="sldNum" sz="quarter" idx="10"/>
          </p:nvPr>
        </p:nvSpPr>
        <p:spPr/>
        <p:txBody>
          <a:bodyPr/>
          <a:lstStyle/>
          <a:p>
            <a:fld id="{2C49AF7A-1F87-42E0-89E1-83C17C92E552}" type="slidenum">
              <a:rPr lang="en-US" smtClean="0"/>
              <a:t>20</a:t>
            </a:fld>
            <a:endParaRPr lang="en-US"/>
          </a:p>
        </p:txBody>
      </p:sp>
    </p:spTree>
    <p:extLst>
      <p:ext uri="{BB962C8B-B14F-4D97-AF65-F5344CB8AC3E}">
        <p14:creationId xmlns:p14="http://schemas.microsoft.com/office/powerpoint/2010/main" val="2657869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0F65F-3F9B-4F3F-A9FF-535C64740432}"/>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Slide Number Placeholder 3">
            <a:extLst/>
          </p:cNvPr>
          <p:cNvSpPr>
            <a:spLocks noGrp="1"/>
          </p:cNvSpPr>
          <p:nvPr>
            <p:ph type="sldNum" sz="quarter" idx="10"/>
          </p:nvPr>
        </p:nvSpPr>
        <p:spPr/>
        <p:txBody>
          <a:bodyPr/>
          <a:lstStyle/>
          <a:p>
            <a:fld id="{2C49AF7A-1F87-42E0-89E1-83C17C92E552}" type="slidenum">
              <a:rPr lang="en-US" smtClean="0"/>
              <a:t>21</a:t>
            </a:fld>
            <a:endParaRPr lang="en-US"/>
          </a:p>
        </p:txBody>
      </p:sp>
    </p:spTree>
    <p:extLst>
      <p:ext uri="{BB962C8B-B14F-4D97-AF65-F5344CB8AC3E}">
        <p14:creationId xmlns:p14="http://schemas.microsoft.com/office/powerpoint/2010/main" val="160568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7E12D-6F70-45C3-901F-15B65F5ED5D3}"/>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Slide Number Placeholder 3">
            <a:extLst/>
          </p:cNvPr>
          <p:cNvSpPr>
            <a:spLocks noGrp="1"/>
          </p:cNvSpPr>
          <p:nvPr>
            <p:ph type="sldNum" sz="quarter" idx="10"/>
          </p:nvPr>
        </p:nvSpPr>
        <p:spPr/>
        <p:txBody>
          <a:bodyPr/>
          <a:lstStyle/>
          <a:p>
            <a:fld id="{2C49AF7A-1F87-42E0-89E1-83C17C92E552}" type="slidenum">
              <a:rPr lang="en-US" smtClean="0"/>
              <a:t>22</a:t>
            </a:fld>
            <a:endParaRPr lang="en-US"/>
          </a:p>
        </p:txBody>
      </p:sp>
    </p:spTree>
    <p:extLst>
      <p:ext uri="{BB962C8B-B14F-4D97-AF65-F5344CB8AC3E}">
        <p14:creationId xmlns:p14="http://schemas.microsoft.com/office/powerpoint/2010/main" val="2882881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dirty="0"/>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5A2D088-BDBD-41A5-ADCE-5C6A4DC08057}"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1944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9D153-567E-424C-A5EE-387AD1D619DE}"/>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79376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BF672-EE74-4FD4-A584-2F3E457D6478}"/>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Slide Number Placeholder 3">
            <a:extLst/>
          </p:cNvPr>
          <p:cNvSpPr>
            <a:spLocks noGrp="1"/>
          </p:cNvSpPr>
          <p:nvPr>
            <p:ph type="sldNum" sz="quarter" idx="10"/>
          </p:nvPr>
        </p:nvSpPr>
        <p:spPr/>
        <p:txBody>
          <a:bodyPr/>
          <a:lstStyle/>
          <a:p>
            <a:fld id="{2C49AF7A-1F87-42E0-89E1-83C17C92E552}" type="slidenum">
              <a:rPr lang="en-US" smtClean="0"/>
              <a:t>25</a:t>
            </a:fld>
            <a:endParaRPr lang="en-US"/>
          </a:p>
        </p:txBody>
      </p:sp>
    </p:spTree>
    <p:extLst>
      <p:ext uri="{BB962C8B-B14F-4D97-AF65-F5344CB8AC3E}">
        <p14:creationId xmlns:p14="http://schemas.microsoft.com/office/powerpoint/2010/main" val="3686813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5E683-20B1-4DF2-A0FC-7BC9F7C6C1C3}"/>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87497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4FAA446-E61B-4D43-A3B1-7749AA6DC131}"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50257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96408-AC8A-40A9-B6C8-FEA1FCF402B9}"/>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0925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4FAA446-E61B-4D43-A3B1-7749AA6DC131}"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9128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07872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9B981-4668-46C2-B02C-FC92F03FA7DD}"/>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23058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dirty="0"/>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5A2D088-BDBD-41A5-ADCE-5C6A4DC08057}"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57704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5E683-20B1-4DF2-A0FC-7BC9F7C6C1C3}"/>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54851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958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0440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65830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592142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521317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38</a:t>
            </a:fld>
            <a:endParaRPr lang="en-US"/>
          </a:p>
        </p:txBody>
      </p:sp>
    </p:spTree>
    <p:extLst>
      <p:ext uri="{BB962C8B-B14F-4D97-AF65-F5344CB8AC3E}">
        <p14:creationId xmlns:p14="http://schemas.microsoft.com/office/powerpoint/2010/main" val="1758211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BC14C9-87B5-46A9-A73B-97C599552367}"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876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dirty="0"/>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35A2D088-BDBD-41A5-ADCE-5C6A4DC08057}"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93885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775687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9/27/2017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9417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Slide Number Placeholder 3">
            <a:extLst/>
          </p:cNvPr>
          <p:cNvSpPr>
            <a:spLocks noGrp="1"/>
          </p:cNvSpPr>
          <p:nvPr>
            <p:ph type="sldNum" sz="quarter" idx="10"/>
          </p:nvPr>
        </p:nvSpPr>
        <p:spPr/>
        <p:txBody>
          <a:bodyPr/>
          <a:lstStyle/>
          <a:p>
            <a:fld id="{DBFFB8D6-5B3C-47C0-A6CA-5ECB76B41F9F}" type="slidenum">
              <a:rPr lang="en-US" smtClean="0"/>
              <a:t>5</a:t>
            </a:fld>
            <a:endParaRPr lang="en-US"/>
          </a:p>
        </p:txBody>
      </p:sp>
    </p:spTree>
    <p:extLst>
      <p:ext uri="{BB962C8B-B14F-4D97-AF65-F5344CB8AC3E}">
        <p14:creationId xmlns:p14="http://schemas.microsoft.com/office/powerpoint/2010/main" val="3541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FFB8D6-5B3C-47C0-A6CA-5ECB76B41F9F}" type="slidenum">
              <a:rPr lang="en-US" smtClean="0"/>
              <a:t>6</a:t>
            </a:fld>
            <a:endParaRPr lang="en-US"/>
          </a:p>
        </p:txBody>
      </p:sp>
    </p:spTree>
    <p:extLst>
      <p:ext uri="{BB962C8B-B14F-4D97-AF65-F5344CB8AC3E}">
        <p14:creationId xmlns:p14="http://schemas.microsoft.com/office/powerpoint/2010/main" val="134582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9/27/2017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5599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Slide Number Placeholder 3">
            <a:extLst/>
          </p:cNvPr>
          <p:cNvSpPr>
            <a:spLocks noGrp="1"/>
          </p:cNvSpPr>
          <p:nvPr>
            <p:ph type="sldNum" sz="quarter" idx="10"/>
          </p:nvPr>
        </p:nvSpPr>
        <p:spPr/>
        <p:txBody>
          <a:bodyPr/>
          <a:lstStyle/>
          <a:p>
            <a:fld id="{104B92E6-A534-4824-89D3-9906B4F4C450}" type="slidenum">
              <a:rPr lang="en-US" smtClean="0"/>
              <a:t>8</a:t>
            </a:fld>
            <a:endParaRPr lang="en-US"/>
          </a:p>
        </p:txBody>
      </p:sp>
    </p:spTree>
    <p:extLst>
      <p:ext uri="{BB962C8B-B14F-4D97-AF65-F5344CB8AC3E}">
        <p14:creationId xmlns:p14="http://schemas.microsoft.com/office/powerpoint/2010/main" val="275508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6675-EA0F-4B48-878E-A2A835799C19}"/>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9/27/2017 8:01 AM</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16116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a:extLst/>
        </p:cNvPr>
        <p:cNvGrpSpPr/>
        <p:nvPr/>
      </p:nvGrpSpPr>
      <p:grpSpPr>
        <a:xfrm>
          <a:off x="0" y="0"/>
          <a:ext cx="0" cy="0"/>
          <a:chOff x="0" y="0"/>
          <a:chExt cx="0" cy="0"/>
        </a:xfrm>
      </p:grpSpPr>
      <p:sp>
        <p:nvSpPr>
          <p:cNvPr id="9" name="Title 1">
            <a:extLst/>
          </p:cNvPr>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a:extLst/>
          </p:cNvPr>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a:extLst/>
          </p:cNvPr>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a:extLst/>
        </p:cNvPr>
        <p:cNvGrpSpPr/>
        <p:nvPr/>
      </p:nvGrpSpPr>
      <p:grpSpPr>
        <a:xfrm>
          <a:off x="0" y="0"/>
          <a:ext cx="0" cy="0"/>
          <a:chOff x="0" y="0"/>
          <a:chExt cx="0" cy="0"/>
        </a:xfrm>
      </p:grpSpPr>
      <p:sp>
        <p:nvSpPr>
          <p:cNvPr id="2" name="Title 1">
            <a:extLst/>
          </p:cNvPr>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a:extLst/>
        </p:cNvPr>
        <p:cNvGrpSpPr/>
        <p:nvPr/>
      </p:nvGrpSpPr>
      <p:grpSpPr>
        <a:xfrm>
          <a:off x="0" y="0"/>
          <a:ext cx="0" cy="0"/>
          <a:chOff x="0" y="0"/>
          <a:chExt cx="0" cy="0"/>
        </a:xfrm>
      </p:grpSpPr>
      <p:sp>
        <p:nvSpPr>
          <p:cNvPr id="2" name="Title 1">
            <a:extLst/>
          </p:cNvPr>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a:extLst/>
          </p:cNvPr>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a:extLst/>
        </p:cNvPr>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a:extLst/>
        </p:cNvPr>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a:extLst/>
          </p:cNvPr>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a:extLst/>
        </p:cNvPr>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lvl1pPr>
              <a:defRPr baseline="0"/>
            </a:lvl1pPr>
          </a:lstStyle>
          <a:p>
            <a:r>
              <a:rPr lang="en-US" dirty="0"/>
              <a:t>Slide for developer code</a:t>
            </a:r>
          </a:p>
        </p:txBody>
      </p:sp>
      <p:sp>
        <p:nvSpPr>
          <p:cNvPr id="3" name="Rectangle 2">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p:cNvPr>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a:extLst/>
        </p:cNvPr>
        <p:cNvGrpSpPr/>
        <p:nvPr/>
      </p:nvGrpSpPr>
      <p:grpSpPr>
        <a:xfrm>
          <a:off x="0" y="0"/>
          <a:ext cx="0" cy="0"/>
          <a:chOff x="0" y="0"/>
          <a:chExt cx="0" cy="0"/>
        </a:xfrm>
      </p:grpSpPr>
      <p:sp>
        <p:nvSpPr>
          <p:cNvPr id="2" name="Text Box 3">
            <a:extLst/>
          </p:cNvPr>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a:extLst/>
        </p:cNvPr>
        <p:cNvGrpSpPr/>
        <p:nvPr/>
      </p:nvGrpSpPr>
      <p:grpSpPr>
        <a:xfrm>
          <a:off x="0" y="0"/>
          <a:ext cx="0" cy="0"/>
          <a:chOff x="0" y="0"/>
          <a:chExt cx="0" cy="0"/>
        </a:xfrm>
      </p:grpSpPr>
      <p:sp>
        <p:nvSpPr>
          <p:cNvPr id="6" name="Text Placeholder 5">
            <a:extLst/>
          </p:cNvPr>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a:extLst/>
          </p:cNvPr>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a:extLst/>
          </p:cNvPr>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a:extLst>
            <a:ext uri="{FF2B5EF4-FFF2-40B4-BE49-F238E27FC236}">
              <a16:creationId xmlns:a16="http://schemas.microsoft.com/office/drawing/2014/main" id="{A19C3829-04FF-471E-A21F-FD152BF67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3B3B6-282F-45E6-9CB2-9BD8D14145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F81E93-5B1C-41DE-8E1C-5F39B2CD5F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1DD18-17BE-4F2A-8D9C-2D839919ADFA}"/>
              </a:ext>
            </a:extLst>
          </p:cNvPr>
          <p:cNvSpPr>
            <a:spLocks noGrp="1"/>
          </p:cNvSpPr>
          <p:nvPr>
            <p:ph type="dt" sz="half" idx="10"/>
          </p:nvPr>
        </p:nvSpPr>
        <p:spPr/>
        <p:txBody>
          <a:bodyPr/>
          <a:lstStyle/>
          <a:p>
            <a:fld id="{59F9940E-55A2-42F9-8664-7A4AC3235BA5}" type="datetimeFigureOut">
              <a:rPr lang="en-US" smtClean="0"/>
              <a:t>9/27/2017</a:t>
            </a:fld>
            <a:endParaRPr lang="en-US"/>
          </a:p>
        </p:txBody>
      </p:sp>
      <p:sp>
        <p:nvSpPr>
          <p:cNvPr id="5" name="Footer Placeholder 4">
            <a:extLst>
              <a:ext uri="{FF2B5EF4-FFF2-40B4-BE49-F238E27FC236}">
                <a16:creationId xmlns:a16="http://schemas.microsoft.com/office/drawing/2014/main" id="{D0A250BF-A2DB-4817-B7A6-09CE45347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EA79C-1F5E-4FD4-95EB-48FBAE2400C0}"/>
              </a:ext>
            </a:extLst>
          </p:cNvPr>
          <p:cNvSpPr>
            <a:spLocks noGrp="1"/>
          </p:cNvSpPr>
          <p:nvPr>
            <p:ph type="sldNum" sz="quarter" idx="12"/>
          </p:nvPr>
        </p:nvSpPr>
        <p:spPr/>
        <p:txBody>
          <a:bodyPr/>
          <a:lstStyle/>
          <a:p>
            <a:fld id="{B0C60701-88E8-4210-A681-3CC26D3B36E5}" type="slidenum">
              <a:rPr lang="en-US" smtClean="0"/>
              <a:t>‹#›</a:t>
            </a:fld>
            <a:endParaRPr lang="en-US"/>
          </a:p>
        </p:txBody>
      </p:sp>
    </p:spTree>
    <p:extLst>
      <p:ext uri="{BB962C8B-B14F-4D97-AF65-F5344CB8AC3E}">
        <p14:creationId xmlns:p14="http://schemas.microsoft.com/office/powerpoint/2010/main" val="2873903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4" name="Text Placeholder 3">
            <a:extLst/>
          </p:cNvPr>
          <p:cNvSpPr>
            <a:spLocks noGrp="1"/>
          </p:cNvSpPr>
          <p:nvPr>
            <p:ph type="body" sz="quarter" idx="10"/>
          </p:nvPr>
        </p:nvSpPr>
        <p:spPr>
          <a:xfrm>
            <a:off x="274641" y="1212852"/>
            <a:ext cx="5486399" cy="230819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lang="en-US" dirty="0" smtClean="0"/>
            </a:lvl2pPr>
            <a:lvl3pPr marL="231730" indent="0">
              <a:buNone/>
              <a:tabLst/>
              <a:defRPr lang="en-US" dirty="0" smtClean="0"/>
            </a:lvl3pPr>
            <a:lvl4pPr marL="460287" indent="0">
              <a:buNone/>
              <a:defRPr lang="en-US" dirty="0" smtClean="0"/>
            </a:lvl4pPr>
            <a:lvl5pPr marL="685669"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p:cNvPr>
          <p:cNvSpPr>
            <a:spLocks noGrp="1"/>
          </p:cNvSpPr>
          <p:nvPr>
            <p:ph type="body" sz="quarter" idx="11"/>
          </p:nvPr>
        </p:nvSpPr>
        <p:spPr>
          <a:xfrm>
            <a:off x="6675440" y="1212852"/>
            <a:ext cx="5486399" cy="230819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lang="en-US" dirty="0" smtClean="0"/>
            </a:lvl2pPr>
            <a:lvl3pPr marL="231730" indent="0">
              <a:buNone/>
              <a:tabLst/>
              <a:defRPr lang="en-US" dirty="0" smtClean="0"/>
            </a:lvl3pPr>
            <a:lvl4pPr marL="460287" indent="0">
              <a:buNone/>
              <a:defRPr lang="en-US" dirty="0" smtClean="0"/>
            </a:lvl4pPr>
            <a:lvl5pPr marL="685669" indent="0">
              <a:buNone/>
              <a:tabLst/>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3554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endParaRPr lang="en-US" dirty="0"/>
          </a:p>
        </p:txBody>
      </p:sp>
      <p:sp>
        <p:nvSpPr>
          <p:cNvPr id="4" name="Text Placeholder 3">
            <a:extLst/>
          </p:cNvPr>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33666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1247304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a:extLst/>
        </p:cNvPr>
        <p:cNvGrpSpPr/>
        <p:nvPr/>
      </p:nvGrpSpPr>
      <p:grpSpPr>
        <a:xfrm>
          <a:off x="0" y="0"/>
          <a:ext cx="0" cy="0"/>
          <a:chOff x="0" y="0"/>
          <a:chExt cx="0" cy="0"/>
        </a:xfrm>
      </p:grpSpPr>
      <p:sp>
        <p:nvSpPr>
          <p:cNvPr id="6" name="Title 5">
            <a:extLst/>
          </p:cNvPr>
          <p:cNvSpPr>
            <a:spLocks noGrp="1"/>
          </p:cNvSpPr>
          <p:nvPr>
            <p:ph type="title"/>
          </p:nvPr>
        </p:nvSpPr>
        <p:spPr/>
        <p:txBody>
          <a:bodyPr/>
          <a:lstStyle/>
          <a:p>
            <a:r>
              <a:rPr lang="en-US" dirty="0"/>
              <a:t>Click to edit Master title style</a:t>
            </a:r>
          </a:p>
        </p:txBody>
      </p:sp>
      <p:sp>
        <p:nvSpPr>
          <p:cNvPr id="3" name="Text Placeholder 2">
            <a:extLst/>
          </p:cNvPr>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dirty="0"/>
              <a:t>Click to edit Master title style</a:t>
            </a:r>
          </a:p>
        </p:txBody>
      </p:sp>
      <p:sp>
        <p:nvSpPr>
          <p:cNvPr id="4" name="Text Placeholder 3">
            <a:extLst/>
          </p:cNvPr>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p:cNvPr>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dirty="0"/>
              <a:t>Click to edit Master title style</a:t>
            </a:r>
          </a:p>
        </p:txBody>
      </p:sp>
      <p:sp>
        <p:nvSpPr>
          <p:cNvPr id="4" name="Text Placeholder 3">
            <a:extLst/>
          </p:cNvPr>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p:cNvPr>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a:extLst/>
        </p:cNvPr>
        <p:cNvGrpSpPr/>
        <p:nvPr/>
      </p:nvGrpSpPr>
      <p:grpSpPr>
        <a:xfrm>
          <a:off x="0" y="0"/>
          <a:ext cx="0" cy="0"/>
          <a:chOff x="0" y="0"/>
          <a:chExt cx="0" cy="0"/>
        </a:xfrm>
      </p:grpSpPr>
      <p:sp>
        <p:nvSpPr>
          <p:cNvPr id="2" name="Title 1">
            <a:extLst/>
          </p:cNvPr>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a:extLst/>
          </p:cNvPr>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a:extLst/>
        </p:cNvPr>
        <p:cNvGrpSpPr/>
        <p:nvPr/>
      </p:nvGrpSpPr>
      <p:grpSpPr>
        <a:xfrm>
          <a:off x="0" y="0"/>
          <a:ext cx="0" cy="0"/>
          <a:chOff x="0" y="0"/>
          <a:chExt cx="0" cy="0"/>
        </a:xfrm>
      </p:grpSpPr>
      <p:sp>
        <p:nvSpPr>
          <p:cNvPr id="2" name="Title 1">
            <a:extLst/>
          </p:cNvPr>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a:extLst/>
        </p:cNvPr>
        <p:cNvGrpSpPr/>
        <p:nvPr/>
      </p:nvGrpSpPr>
      <p:grpSpPr>
        <a:xfrm>
          <a:off x="0" y="0"/>
          <a:ext cx="0" cy="0"/>
          <a:chOff x="0" y="0"/>
          <a:chExt cx="0" cy="0"/>
        </a:xfrm>
      </p:grpSpPr>
      <p:sp>
        <p:nvSpPr>
          <p:cNvPr id="2" name="Title 1">
            <a:extLst/>
          </p:cNvPr>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a:extLst/>
        </p:cNvPr>
        <p:cNvGrpSpPr/>
        <p:nvPr/>
      </p:nvGrpSpPr>
      <p:grpSpPr>
        <a:xfrm>
          <a:off x="0" y="0"/>
          <a:ext cx="0" cy="0"/>
          <a:chOff x="0" y="0"/>
          <a:chExt cx="0" cy="0"/>
        </a:xfrm>
      </p:grpSpPr>
      <p:sp>
        <p:nvSpPr>
          <p:cNvPr id="2" name="Title Placeholder 1">
            <a:extLst/>
          </p:cNvPr>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a:extLst/>
          </p:cNvPr>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0" r:id="rId18"/>
    <p:sldLayoutId id="2147484521" r:id="rId19"/>
    <p:sldLayoutId id="2147484522" r:id="rId20"/>
    <p:sldLayoutId id="214748456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jpeg"/><Relationship Id="rId3" Type="http://schemas.openxmlformats.org/officeDocument/2006/relationships/image" Target="../media/image20.emf"/><Relationship Id="rId7" Type="http://schemas.openxmlformats.org/officeDocument/2006/relationships/image" Target="../media/image24.tiff"/><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3.tiff"/><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tiff"/><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sharepointshowcase.office.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www.voitanos.io/" TargetMode="External"/><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hyperlink" Target="http://www.powell-365.com/" TargetMode="External"/><Relationship Id="rId4" Type="http://schemas.openxmlformats.org/officeDocument/2006/relationships/image" Target="../media/image43.png"/><Relationship Id="rId9" Type="http://schemas.openxmlformats.org/officeDocument/2006/relationships/hyperlink" Target="http://www.valointranet.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aka.ms/spignitesessions"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myignite.microsoft.com/evaluatio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4" name="Title 3">
            <a:extLst/>
          </p:cNvPr>
          <p:cNvSpPr>
            <a:spLocks noGrp="1"/>
          </p:cNvSpPr>
          <p:nvPr>
            <p:ph type="title"/>
          </p:nvPr>
        </p:nvSpPr>
        <p:spPr>
          <a:xfrm>
            <a:off x="274702" y="1211263"/>
            <a:ext cx="11887136" cy="1828786"/>
          </a:xfrm>
        </p:spPr>
        <p:txBody>
          <a:bodyPr/>
          <a:lstStyle/>
          <a:p>
            <a:r>
              <a:rPr lang="en-US" dirty="0"/>
              <a:t>SharePoint Development in the Enterprise (What's New, What's Coming)</a:t>
            </a:r>
          </a:p>
        </p:txBody>
      </p:sp>
      <p:sp>
        <p:nvSpPr>
          <p:cNvPr id="5" name="Text Placeholder 4">
            <a:extLst/>
          </p:cNvPr>
          <p:cNvSpPr>
            <a:spLocks noGrp="1"/>
          </p:cNvSpPr>
          <p:nvPr>
            <p:ph type="body" sz="quarter" idx="12"/>
          </p:nvPr>
        </p:nvSpPr>
        <p:spPr/>
        <p:txBody>
          <a:bodyPr/>
          <a:lstStyle/>
          <a:p>
            <a:r>
              <a:rPr lang="en-US" dirty="0"/>
              <a:t>Daniel Kogan</a:t>
            </a:r>
          </a:p>
          <a:p>
            <a:r>
              <a:rPr lang="en-US" dirty="0"/>
              <a:t>Group </a:t>
            </a:r>
            <a:r>
              <a:rPr lang="en-US" dirty="0" err="1"/>
              <a:t>Prog</a:t>
            </a:r>
            <a:r>
              <a:rPr lang="en-US" dirty="0"/>
              <a:t>. Mngr. </a:t>
            </a:r>
          </a:p>
          <a:p>
            <a:r>
              <a:rPr lang="en-US" dirty="0"/>
              <a:t>SharePoint Developer Platform</a:t>
            </a:r>
          </a:p>
        </p:txBody>
      </p:sp>
      <p:sp>
        <p:nvSpPr>
          <p:cNvPr id="2" name="Text Placeholder 1">
            <a:extLst>
              <a:ext uri="{FF2B5EF4-FFF2-40B4-BE49-F238E27FC236}">
                <a16:creationId xmlns:a16="http://schemas.microsoft.com/office/drawing/2014/main" id="{7D531FD0-BA46-4ED4-9A69-1C62153B71E4}"/>
              </a:ext>
            </a:extLst>
          </p:cNvPr>
          <p:cNvSpPr>
            <a:spLocks noGrp="1"/>
          </p:cNvSpPr>
          <p:nvPr>
            <p:ph type="body" sz="quarter" idx="13"/>
          </p:nvPr>
        </p:nvSpPr>
        <p:spPr/>
        <p:txBody>
          <a:bodyPr/>
          <a:lstStyle/>
          <a:p>
            <a:r>
              <a:rPr lang="en-US" dirty="0"/>
              <a:t>BRK2250</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DBDDF-A5CA-456A-B22A-2412337E1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2BD27-BB49-4519-A70F-F240B1D903C7}"/>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Let’s talk about the Tech</a:t>
            </a:r>
            <a:br>
              <a:rPr lang="en-US" dirty="0"/>
            </a:br>
            <a:endParaRPr lang="en-US" dirty="0"/>
          </a:p>
        </p:txBody>
      </p:sp>
      <p:pic>
        <p:nvPicPr>
          <p:cNvPr id="4" name="Picture 3">
            <a:extLst>
              <a:ext uri="{FF2B5EF4-FFF2-40B4-BE49-F238E27FC236}">
                <a16:creationId xmlns:a16="http://schemas.microsoft.com/office/drawing/2014/main" id="{5D508102-696C-498F-868C-7E8EF9D97152}"/>
              </a:ext>
            </a:extLst>
          </p:cNvPr>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6604"/>
                    </a14:imgEffect>
                    <a14:imgEffect>
                      <a14:saturation sat="400000"/>
                    </a14:imgEffect>
                    <a14:imgEffect>
                      <a14:brightnessContrast bright="-17000" contrast="67000"/>
                    </a14:imgEffect>
                  </a14:imgLayer>
                </a14:imgProps>
              </a:ext>
              <a:ext uri="{28A0092B-C50C-407E-A947-70E740481C1C}">
                <a14:useLocalDpi xmlns:a14="http://schemas.microsoft.com/office/drawing/2010/main"/>
              </a:ext>
            </a:extLst>
          </a:blip>
          <a:stretch>
            <a:fillRect/>
          </a:stretch>
        </p:blipFill>
        <p:spPr>
          <a:xfrm>
            <a:off x="2889422" y="-1777305"/>
            <a:ext cx="9272414" cy="7630238"/>
          </a:xfrm>
          <a:prstGeom prst="rect">
            <a:avLst/>
          </a:prstGeom>
        </p:spPr>
      </p:pic>
      <p:sp>
        <p:nvSpPr>
          <p:cNvPr id="8" name="Rectangle 7">
            <a:extLst>
              <a:ext uri="{FF2B5EF4-FFF2-40B4-BE49-F238E27FC236}">
                <a16:creationId xmlns:a16="http://schemas.microsoft.com/office/drawing/2014/main" id="{7175FB68-6C92-4AC5-9AD0-D0FFD5245654}"/>
              </a:ext>
            </a:extLst>
          </p:cNvPr>
          <p:cNvSpPr/>
          <p:nvPr/>
        </p:nvSpPr>
        <p:spPr>
          <a:xfrm>
            <a:off x="777617" y="2217116"/>
            <a:ext cx="45719" cy="3365917"/>
          </a:xfrm>
          <a:prstGeom prst="rect">
            <a:avLst/>
          </a:prstGeom>
          <a:solidFill>
            <a:schemeClr val="tx2"/>
          </a:solidFill>
        </p:spPr>
        <p:txBody>
          <a:bodyPr wrap="none" lIns="559562" anchor="ctr" anchorCtr="0">
            <a:noAutofit/>
          </a:bodyPr>
          <a:lstStyle/>
          <a:p>
            <a:r>
              <a:rPr lang="en-US" sz="2400" dirty="0"/>
              <a:t>Client side technology</a:t>
            </a:r>
          </a:p>
          <a:p>
            <a:r>
              <a:rPr lang="en-US" sz="2400" dirty="0"/>
              <a:t>Responsive by design</a:t>
            </a:r>
          </a:p>
          <a:p>
            <a:endParaRPr lang="en-US" sz="1100" dirty="0"/>
          </a:p>
          <a:p>
            <a:r>
              <a:rPr lang="en-US" sz="2400" dirty="0"/>
              <a:t>Open source toolchain</a:t>
            </a:r>
          </a:p>
          <a:p>
            <a:r>
              <a:rPr lang="en-US" sz="2400" dirty="0"/>
              <a:t>Platform agnostic</a:t>
            </a:r>
          </a:p>
          <a:p>
            <a:endParaRPr lang="en-US" sz="1100" dirty="0"/>
          </a:p>
          <a:p>
            <a:r>
              <a:rPr lang="en-US" sz="2400" dirty="0"/>
              <a:t>JavaScript (TypeScript)</a:t>
            </a:r>
          </a:p>
          <a:p>
            <a:r>
              <a:rPr lang="en-US" sz="2400" dirty="0"/>
              <a:t>Based on the latest industry standards</a:t>
            </a:r>
          </a:p>
        </p:txBody>
      </p:sp>
    </p:spTree>
    <p:extLst>
      <p:ext uri="{BB962C8B-B14F-4D97-AF65-F5344CB8AC3E}">
        <p14:creationId xmlns:p14="http://schemas.microsoft.com/office/powerpoint/2010/main" val="125238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DBDDF-A5CA-456A-B22A-2412337E1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2BD27-BB49-4519-A70F-F240B1D903C7}"/>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Let’s talk about the Tech</a:t>
            </a:r>
            <a:br>
              <a:rPr lang="en-US" dirty="0"/>
            </a:br>
            <a:endParaRPr lang="en-US" dirty="0"/>
          </a:p>
        </p:txBody>
      </p:sp>
      <p:pic>
        <p:nvPicPr>
          <p:cNvPr id="4" name="Picture 3">
            <a:extLst>
              <a:ext uri="{FF2B5EF4-FFF2-40B4-BE49-F238E27FC236}">
                <a16:creationId xmlns:a16="http://schemas.microsoft.com/office/drawing/2014/main" id="{5D508102-696C-498F-868C-7E8EF9D97152}"/>
              </a:ext>
            </a:extLst>
          </p:cNvPr>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6604"/>
                    </a14:imgEffect>
                    <a14:imgEffect>
                      <a14:saturation sat="400000"/>
                    </a14:imgEffect>
                    <a14:imgEffect>
                      <a14:brightnessContrast bright="-17000" contrast="67000"/>
                    </a14:imgEffect>
                  </a14:imgLayer>
                </a14:imgProps>
              </a:ext>
              <a:ext uri="{28A0092B-C50C-407E-A947-70E740481C1C}">
                <a14:useLocalDpi xmlns:a14="http://schemas.microsoft.com/office/drawing/2010/main"/>
              </a:ext>
            </a:extLst>
          </a:blip>
          <a:stretch>
            <a:fillRect/>
          </a:stretch>
        </p:blipFill>
        <p:spPr>
          <a:xfrm>
            <a:off x="6401115" y="1668482"/>
            <a:ext cx="5638721" cy="4640084"/>
          </a:xfrm>
          <a:prstGeom prst="rect">
            <a:avLst/>
          </a:prstGeom>
        </p:spPr>
      </p:pic>
      <p:sp>
        <p:nvSpPr>
          <p:cNvPr id="6" name="Rectangle 5">
            <a:extLst>
              <a:ext uri="{FF2B5EF4-FFF2-40B4-BE49-F238E27FC236}">
                <a16:creationId xmlns:a16="http://schemas.microsoft.com/office/drawing/2014/main" id="{4FB1190A-0C60-4D16-A187-5B875CC34CC6}"/>
              </a:ext>
            </a:extLst>
          </p:cNvPr>
          <p:cNvSpPr/>
          <p:nvPr/>
        </p:nvSpPr>
        <p:spPr>
          <a:xfrm>
            <a:off x="777617" y="2217116"/>
            <a:ext cx="45719" cy="3365917"/>
          </a:xfrm>
          <a:prstGeom prst="rect">
            <a:avLst/>
          </a:prstGeom>
          <a:solidFill>
            <a:schemeClr val="tx2"/>
          </a:solidFill>
        </p:spPr>
        <p:txBody>
          <a:bodyPr wrap="none" lIns="559562" anchor="ctr" anchorCtr="0">
            <a:noAutofit/>
          </a:bodyPr>
          <a:lstStyle/>
          <a:p>
            <a:r>
              <a:rPr lang="en-US" sz="2400" dirty="0"/>
              <a:t>Client side technology</a:t>
            </a:r>
          </a:p>
          <a:p>
            <a:r>
              <a:rPr lang="en-US" sz="2400" dirty="0"/>
              <a:t>Responsive by design</a:t>
            </a:r>
          </a:p>
          <a:p>
            <a:endParaRPr lang="en-US" sz="1100" dirty="0"/>
          </a:p>
          <a:p>
            <a:r>
              <a:rPr lang="en-US" sz="2400" dirty="0"/>
              <a:t>Open source toolchain</a:t>
            </a:r>
          </a:p>
          <a:p>
            <a:r>
              <a:rPr lang="en-US" sz="2400" dirty="0"/>
              <a:t>Platform agnostic</a:t>
            </a:r>
          </a:p>
          <a:p>
            <a:endParaRPr lang="en-US" sz="1100" dirty="0"/>
          </a:p>
          <a:p>
            <a:r>
              <a:rPr lang="en-US" sz="2400" dirty="0"/>
              <a:t>JavaScript (TypeScript)</a:t>
            </a:r>
          </a:p>
          <a:p>
            <a:r>
              <a:rPr lang="en-US" sz="2400" dirty="0"/>
              <a:t>Based on the latest industry standards</a:t>
            </a:r>
          </a:p>
        </p:txBody>
      </p:sp>
    </p:spTree>
    <p:extLst>
      <p:ext uri="{BB962C8B-B14F-4D97-AF65-F5344CB8AC3E}">
        <p14:creationId xmlns:p14="http://schemas.microsoft.com/office/powerpoint/2010/main" val="3392880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13" name="Rectangle 12">
            <a:extLst/>
          </p:cNvPr>
          <p:cNvSpPr/>
          <p:nvPr/>
        </p:nvSpPr>
        <p:spPr bwMode="auto">
          <a:xfrm>
            <a:off x="305652" y="1619882"/>
            <a:ext cx="11723870" cy="44454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p:cNvPr>
          <p:cNvGrpSpPr/>
          <p:nvPr/>
        </p:nvGrpSpPr>
        <p:grpSpPr>
          <a:xfrm>
            <a:off x="426131" y="1892812"/>
            <a:ext cx="2924877" cy="1079482"/>
            <a:chOff x="655637" y="2265226"/>
            <a:chExt cx="2925293" cy="1079635"/>
          </a:xfrm>
        </p:grpSpPr>
        <p:grpSp>
          <p:nvGrpSpPr>
            <p:cNvPr id="3" name="Group 2">
              <a:extLst/>
            </p:cNvPr>
            <p:cNvGrpSpPr/>
            <p:nvPr/>
          </p:nvGrpSpPr>
          <p:grpSpPr>
            <a:xfrm>
              <a:off x="655637" y="2265226"/>
              <a:ext cx="1438895" cy="1079635"/>
              <a:chOff x="1140359" y="2157070"/>
              <a:chExt cx="1790492" cy="1239228"/>
            </a:xfrm>
          </p:grpSpPr>
          <p:sp>
            <p:nvSpPr>
              <p:cNvPr id="4" name="Rectangle 3">
                <a:extLst/>
              </p:cNvPr>
              <p:cNvSpPr/>
              <p:nvPr/>
            </p:nvSpPr>
            <p:spPr bwMode="auto">
              <a:xfrm>
                <a:off x="1140359" y="2157070"/>
                <a:ext cx="1536519" cy="962937"/>
              </a:xfrm>
              <a:prstGeom prst="rect">
                <a:avLst/>
              </a:prstGeom>
              <a:no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3" fontAlgn="base">
                  <a:spcBef>
                    <a:spcPct val="0"/>
                  </a:spcBef>
                  <a:spcAft>
                    <a:spcPct val="0"/>
                  </a:spcAft>
                </a:pPr>
                <a:r>
                  <a:rPr lang="en-US" sz="1399" b="1" kern="0" dirty="0">
                    <a:solidFill>
                      <a:srgbClr val="2072B8"/>
                    </a:solidFill>
                    <a:ea typeface="Segoe UI" pitchFamily="34" charset="0"/>
                    <a:cs typeface="Segoe UI" pitchFamily="34" charset="0"/>
                  </a:rPr>
                  <a:t>IIS Express</a:t>
                </a:r>
              </a:p>
            </p:txBody>
          </p:sp>
          <p:pic>
            <p:nvPicPr>
              <p:cNvPr id="5" name="Picture 4">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58744" y="2496298"/>
                <a:ext cx="772107" cy="900000"/>
              </a:xfrm>
              <a:prstGeom prst="rect">
                <a:avLst/>
              </a:prstGeom>
            </p:spPr>
          </p:pic>
        </p:grpSp>
        <p:pic>
          <p:nvPicPr>
            <p:cNvPr id="6" name="Picture 2" descr="https://upload.wikimedia.org/wikipedia/en/0/0d/Microsoft_.NET_Framework_v4.5_logo.png">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40161" y="2088642"/>
            <a:ext cx="1534749" cy="5571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p:cNvPr>
          <p:cNvGrpSpPr/>
          <p:nvPr/>
        </p:nvGrpSpPr>
        <p:grpSpPr>
          <a:xfrm>
            <a:off x="7964946" y="2100742"/>
            <a:ext cx="2366518" cy="822140"/>
            <a:chOff x="9672033" y="3490175"/>
            <a:chExt cx="2366853" cy="822256"/>
          </a:xfrm>
        </p:grpSpPr>
        <p:sp>
          <p:nvSpPr>
            <p:cNvPr id="10" name="Rectangle 9">
              <a:extLst/>
            </p:cNvPr>
            <p:cNvSpPr/>
            <p:nvPr/>
          </p:nvSpPr>
          <p:spPr>
            <a:xfrm>
              <a:off x="10204889" y="3967219"/>
              <a:ext cx="1833997" cy="345212"/>
            </a:xfrm>
            <a:prstGeom prst="rect">
              <a:avLst/>
            </a:prstGeom>
          </p:spPr>
          <p:txBody>
            <a:bodyPr wrap="square">
              <a:spAutoFit/>
            </a:bodyPr>
            <a:lstStyle/>
            <a:p>
              <a:pPr defTabSz="914224"/>
              <a:r>
                <a:rPr lang="en-US" sz="1599" kern="0" dirty="0">
                  <a:solidFill>
                    <a:srgbClr val="5B318F"/>
                  </a:solidFill>
                  <a:sym typeface="Wingdings"/>
                </a:rPr>
                <a:t>Project Templates</a:t>
              </a:r>
              <a:endParaRPr lang="fi-FI" sz="1599" kern="0" dirty="0">
                <a:solidFill>
                  <a:srgbClr val="5B318F"/>
                </a:solidFill>
              </a:endParaRPr>
            </a:p>
          </p:txBody>
        </p:sp>
        <p:pic>
          <p:nvPicPr>
            <p:cNvPr id="11" name="Picture 10">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2033" y="3490175"/>
              <a:ext cx="2366853" cy="661259"/>
            </a:xfrm>
            <a:prstGeom prst="rect">
              <a:avLst/>
            </a:prstGeom>
          </p:spPr>
        </p:pic>
      </p:grpSp>
      <p:sp>
        <p:nvSpPr>
          <p:cNvPr id="12" name="TextBox 11">
            <a:extLst/>
          </p:cNvPr>
          <p:cNvSpPr txBox="1"/>
          <p:nvPr/>
        </p:nvSpPr>
        <p:spPr>
          <a:xfrm>
            <a:off x="6765507" y="2007491"/>
            <a:ext cx="1132786" cy="973324"/>
          </a:xfrm>
          <a:prstGeom prst="rect">
            <a:avLst/>
          </a:prstGeom>
          <a:noFill/>
        </p:spPr>
        <p:txBody>
          <a:bodyPr wrap="none" lIns="182854" tIns="146283" rIns="182854" bIns="146283" rtlCol="0">
            <a:spAutoFit/>
          </a:bodyPr>
          <a:lstStyle/>
          <a:p>
            <a:pPr defTabSz="914224">
              <a:lnSpc>
                <a:spcPct val="90000"/>
              </a:lnSpc>
              <a:spcAft>
                <a:spcPts val="600"/>
              </a:spcAft>
            </a:pPr>
            <a:r>
              <a:rPr lang="en-US" sz="4799" b="1" kern="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t>
            </a:r>
            <a:endParaRPr lang="fi-FI" sz="4799" b="1" kern="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4" name="Picture 13">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56704" y="5052496"/>
            <a:ext cx="1175559" cy="632993"/>
          </a:xfrm>
          <a:prstGeom prst="rect">
            <a:avLst/>
          </a:prstGeom>
        </p:spPr>
      </p:pic>
      <p:pic>
        <p:nvPicPr>
          <p:cNvPr id="15" name="Picture 4" descr="https://upload.wikimedia.org/wikipedia/commons/thumb/d/db/Npm-logo.svg/320px-Npm-logo.svg.png">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351009" y="5077754"/>
            <a:ext cx="1503167" cy="58247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81981" y="4741206"/>
            <a:ext cx="498224" cy="1119664"/>
          </a:xfrm>
          <a:prstGeom prst="rect">
            <a:avLst/>
          </a:prstGeom>
        </p:spPr>
      </p:pic>
      <p:pic>
        <p:nvPicPr>
          <p:cNvPr id="26" name="Picture 25">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441911" y="4923851"/>
            <a:ext cx="1262765" cy="1093946"/>
          </a:xfrm>
          <a:prstGeom prst="rect">
            <a:avLst/>
          </a:prstGeom>
        </p:spPr>
      </p:pic>
      <p:cxnSp>
        <p:nvCxnSpPr>
          <p:cNvPr id="30" name="Straight Connector 29">
            <a:extLst/>
          </p:cNvPr>
          <p:cNvCxnSpPr/>
          <p:nvPr/>
        </p:nvCxnSpPr>
        <p:spPr>
          <a:xfrm>
            <a:off x="305649" y="3876326"/>
            <a:ext cx="11583123" cy="0"/>
          </a:xfrm>
          <a:prstGeom prst="line">
            <a:avLst/>
          </a:prstGeom>
          <a:ln w="19050">
            <a:solidFill>
              <a:schemeClr val="tx2"/>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8" name="Title 7">
            <a:extLst/>
          </p:cNvPr>
          <p:cNvSpPr>
            <a:spLocks noGrp="1"/>
          </p:cNvSpPr>
          <p:nvPr>
            <p:ph type="title" idx="4294967295"/>
          </p:nvPr>
        </p:nvSpPr>
        <p:spPr>
          <a:xfrm>
            <a:off x="403373" y="227841"/>
            <a:ext cx="10666651" cy="916412"/>
          </a:xfrm>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Server side tool comparison</a:t>
            </a:r>
          </a:p>
        </p:txBody>
      </p:sp>
      <p:cxnSp>
        <p:nvCxnSpPr>
          <p:cNvPr id="17" name="Straight Connector 16">
            <a:extLst/>
          </p:cNvPr>
          <p:cNvCxnSpPr/>
          <p:nvPr/>
        </p:nvCxnSpPr>
        <p:spPr>
          <a:xfrm>
            <a:off x="2065135" y="2964056"/>
            <a:ext cx="0" cy="1707977"/>
          </a:xfrm>
          <a:prstGeom prst="line">
            <a:avLst/>
          </a:prstGeom>
          <a:ln w="19050">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a:extLst/>
          </p:cNvPr>
          <p:cNvCxnSpPr/>
          <p:nvPr/>
        </p:nvCxnSpPr>
        <p:spPr>
          <a:xfrm>
            <a:off x="4214604" y="3054060"/>
            <a:ext cx="0" cy="1707977"/>
          </a:xfrm>
          <a:prstGeom prst="line">
            <a:avLst/>
          </a:prstGeom>
          <a:ln w="19050">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p:cNvPr>
          <p:cNvCxnSpPr/>
          <p:nvPr/>
        </p:nvCxnSpPr>
        <p:spPr>
          <a:xfrm>
            <a:off x="5981330" y="3022338"/>
            <a:ext cx="0" cy="1707977"/>
          </a:xfrm>
          <a:prstGeom prst="line">
            <a:avLst/>
          </a:prstGeom>
          <a:ln w="19050">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p:cNvPr>
          <p:cNvCxnSpPr/>
          <p:nvPr/>
        </p:nvCxnSpPr>
        <p:spPr>
          <a:xfrm>
            <a:off x="7324396" y="3086624"/>
            <a:ext cx="0" cy="1707977"/>
          </a:xfrm>
          <a:prstGeom prst="line">
            <a:avLst/>
          </a:prstGeom>
          <a:ln w="19050">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p:cNvPr>
          <p:cNvCxnSpPr/>
          <p:nvPr/>
        </p:nvCxnSpPr>
        <p:spPr>
          <a:xfrm>
            <a:off x="9148205" y="3086623"/>
            <a:ext cx="0" cy="1707977"/>
          </a:xfrm>
          <a:prstGeom prst="line">
            <a:avLst/>
          </a:prstGeom>
          <a:ln w="19050">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a:extLst/>
          </p:cNvPr>
          <p:cNvSpPr/>
          <p:nvPr/>
        </p:nvSpPr>
        <p:spPr bwMode="auto">
          <a:xfrm>
            <a:off x="5357797" y="2178646"/>
            <a:ext cx="1247068" cy="581350"/>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b="1" kern="0" dirty="0">
                <a:gradFill>
                  <a:gsLst>
                    <a:gs pos="5439">
                      <a:srgbClr val="F8F8F8"/>
                    </a:gs>
                    <a:gs pos="10000">
                      <a:srgbClr val="F8F8F8"/>
                    </a:gs>
                  </a:gsLst>
                  <a:lin ang="5400000" scaled="0"/>
                </a:gradFill>
                <a:effectLst>
                  <a:outerShdw blurRad="38100" dist="38100" dir="2700000" algn="tl">
                    <a:srgbClr val="000000">
                      <a:alpha val="43137"/>
                    </a:srgbClr>
                  </a:outerShdw>
                </a:effectLst>
              </a:rPr>
              <a:t>MSBuild</a:t>
            </a:r>
          </a:p>
        </p:txBody>
      </p:sp>
      <p:pic>
        <p:nvPicPr>
          <p:cNvPr id="16" name="Picture 15">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85000" y="4377251"/>
            <a:ext cx="958419" cy="870235"/>
          </a:xfrm>
          <a:prstGeom prst="rect">
            <a:avLst/>
          </a:prstGeom>
        </p:spPr>
      </p:pic>
      <p:pic>
        <p:nvPicPr>
          <p:cNvPr id="29" name="Picture 28">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059397" y="5410772"/>
            <a:ext cx="1829376" cy="400959"/>
          </a:xfrm>
          <a:prstGeom prst="rect">
            <a:avLst/>
          </a:prstGeom>
        </p:spPr>
      </p:pic>
      <p:pic>
        <p:nvPicPr>
          <p:cNvPr id="1026" name="Picture 2" descr="Image result for visual studio logo">
            <a:extLst/>
          </p:cNvPr>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58242" y="1989881"/>
            <a:ext cx="1358958" cy="1019218"/>
          </a:xfrm>
          <a:prstGeom prst="rect">
            <a:avLst/>
          </a:prstGeom>
          <a:solidFill>
            <a:srgbClr val="E6E6E6"/>
          </a:solidFill>
          <a:extLst/>
        </p:spPr>
      </p:pic>
      <p:cxnSp>
        <p:nvCxnSpPr>
          <p:cNvPr id="43" name="Straight Connector 42">
            <a:extLst/>
          </p:cNvPr>
          <p:cNvCxnSpPr/>
          <p:nvPr/>
        </p:nvCxnSpPr>
        <p:spPr>
          <a:xfrm>
            <a:off x="11112002" y="3086624"/>
            <a:ext cx="0" cy="1707977"/>
          </a:xfrm>
          <a:prstGeom prst="line">
            <a:avLst/>
          </a:prstGeom>
          <a:ln w="19050">
            <a:solidFill>
              <a:schemeClr val="tx2"/>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18" name="TextBox 17">
            <a:extLst/>
          </p:cNvPr>
          <p:cNvSpPr txBox="1"/>
          <p:nvPr/>
        </p:nvSpPr>
        <p:spPr>
          <a:xfrm>
            <a:off x="115336" y="1205030"/>
            <a:ext cx="4292199" cy="555585"/>
          </a:xfrm>
          <a:prstGeom prst="rect">
            <a:avLst/>
          </a:prstGeom>
          <a:noFill/>
        </p:spPr>
        <p:txBody>
          <a:bodyPr wrap="square" lIns="186521" tIns="149217" rIns="186521" bIns="149217" rtlCol="0">
            <a:spAutoFit/>
          </a:bodyPr>
          <a:lstStyle/>
          <a:p>
            <a:pPr>
              <a:lnSpc>
                <a:spcPct val="90000"/>
              </a:lnSpc>
              <a:spcAft>
                <a:spcPts val="612"/>
              </a:spcAft>
            </a:pPr>
            <a:r>
              <a:rPr lang="en-US" sz="1836" b="1" dirty="0">
                <a:solidFill>
                  <a:schemeClr val="tx2"/>
                </a:solidFill>
                <a:latin typeface="Segoe UI" panose="020B0502040204020203" pitchFamily="34" charset="0"/>
                <a:ea typeface="+mj-ea"/>
                <a:cs typeface="Segoe UI" panose="020B0502040204020203" pitchFamily="34" charset="0"/>
              </a:rPr>
              <a:t>SharePoint Server Side</a:t>
            </a:r>
          </a:p>
        </p:txBody>
      </p:sp>
      <p:sp>
        <p:nvSpPr>
          <p:cNvPr id="44" name="TextBox 43">
            <a:extLst/>
          </p:cNvPr>
          <p:cNvSpPr txBox="1"/>
          <p:nvPr/>
        </p:nvSpPr>
        <p:spPr>
          <a:xfrm>
            <a:off x="191478" y="5907632"/>
            <a:ext cx="3515622" cy="555585"/>
          </a:xfrm>
          <a:prstGeom prst="rect">
            <a:avLst/>
          </a:prstGeom>
          <a:noFill/>
        </p:spPr>
        <p:txBody>
          <a:bodyPr wrap="square" lIns="186521" tIns="149217" rIns="186521" bIns="149217" rtlCol="0">
            <a:spAutoFit/>
          </a:bodyPr>
          <a:lstStyle/>
          <a:p>
            <a:pPr>
              <a:lnSpc>
                <a:spcPct val="90000"/>
              </a:lnSpc>
              <a:spcAft>
                <a:spcPts val="612"/>
              </a:spcAft>
            </a:pPr>
            <a:r>
              <a:rPr lang="en-US" sz="1836" b="1" dirty="0">
                <a:solidFill>
                  <a:schemeClr val="tx2"/>
                </a:solidFill>
                <a:latin typeface="Segoe UI" panose="020B0502040204020203" pitchFamily="34" charset="0"/>
                <a:ea typeface="+mj-ea"/>
                <a:cs typeface="Segoe UI" panose="020B0502040204020203" pitchFamily="34" charset="0"/>
              </a:rPr>
              <a:t>SharePoint Client Side</a:t>
            </a:r>
          </a:p>
        </p:txBody>
      </p:sp>
      <p:sp>
        <p:nvSpPr>
          <p:cNvPr id="32" name="TextBox 31">
            <a:extLst/>
          </p:cNvPr>
          <p:cNvSpPr txBox="1"/>
          <p:nvPr/>
        </p:nvSpPr>
        <p:spPr>
          <a:xfrm>
            <a:off x="178916" y="6657248"/>
            <a:ext cx="2555576" cy="282513"/>
          </a:xfrm>
          <a:prstGeom prst="rect">
            <a:avLst/>
          </a:prstGeom>
          <a:noFill/>
        </p:spPr>
        <p:txBody>
          <a:bodyPr wrap="square" rtlCol="0">
            <a:spAutoFit/>
          </a:bodyPr>
          <a:lstStyle/>
          <a:p>
            <a:r>
              <a:rPr lang="en-US" sz="1173" b="1" dirty="0">
                <a:solidFill>
                  <a:schemeClr val="bg1"/>
                </a:solidFill>
                <a:latin typeface="Segoe UI Light" panose="020B0502040204020203" pitchFamily="34" charset="0"/>
                <a:cs typeface="Segoe UI Light" panose="020B0502040204020203" pitchFamily="34" charset="0"/>
              </a:rPr>
              <a:t>Microsoft Confidential</a:t>
            </a:r>
          </a:p>
        </p:txBody>
      </p:sp>
      <p:pic>
        <p:nvPicPr>
          <p:cNvPr id="33" name="Picture 6" descr="Image result for typescript">
            <a:extLst>
              <a:ext uri="{FF2B5EF4-FFF2-40B4-BE49-F238E27FC236}">
                <a16:creationId xmlns:a16="http://schemas.microsoft.com/office/drawing/2014/main" id="{44BCCC32-6060-43D5-A005-7AF2E1AB7F1E}"/>
              </a:ext>
            </a:extLst>
          </p:cNvPr>
          <p:cNvPicPr>
            <a:picLocks noChangeAspect="1" noChangeArrowheads="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390391" y="5220459"/>
            <a:ext cx="1883017" cy="41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2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nodeType="withEffect">
                                  <p:stCondLst>
                                    <p:cond delay="50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36"/>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33"/>
                                        </p:tgtEl>
                                        <p:attrNameLst>
                                          <p:attrName>style.visibility</p:attrName>
                                        </p:attrNameLst>
                                      </p:cBhvr>
                                      <p:to>
                                        <p:strVal val="visible"/>
                                      </p:to>
                                    </p:set>
                                  </p:childTnLst>
                                </p:cTn>
                              </p:par>
                              <p:par>
                                <p:cTn id="24" presetID="1" presetClass="entr" presetSubtype="0" fill="hold" nodeType="withEffect">
                                  <p:stCondLst>
                                    <p:cond delay="500"/>
                                  </p:stCondLst>
                                  <p:childTnLst>
                                    <p:set>
                                      <p:cBhvr>
                                        <p:cTn id="25" dur="1" fill="hold">
                                          <p:stCondLst>
                                            <p:cond delay="0"/>
                                          </p:stCondLst>
                                        </p:cTn>
                                        <p:tgtEl>
                                          <p:spTgt spid="37"/>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500"/>
                                  </p:stCondLst>
                                  <p:childTnLst>
                                    <p:set>
                                      <p:cBhvr>
                                        <p:cTn id="30" dur="1" fill="hold">
                                          <p:stCondLst>
                                            <p:cond delay="0"/>
                                          </p:stCondLst>
                                        </p:cTn>
                                        <p:tgtEl>
                                          <p:spTgt spid="38"/>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50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nodeType="withEffect">
                                  <p:stCondLst>
                                    <p:cond delay="50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50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sz="7200" dirty="0"/>
              <a:t>A busy year</a:t>
            </a:r>
          </a:p>
        </p:txBody>
      </p:sp>
    </p:spTree>
    <p:extLst>
      <p:ext uri="{BB962C8B-B14F-4D97-AF65-F5344CB8AC3E}">
        <p14:creationId xmlns:p14="http://schemas.microsoft.com/office/powerpoint/2010/main" val="88229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0990-3326-47A7-966B-DE0FD22CA8C6}"/>
              </a:ext>
            </a:extLst>
          </p:cNvPr>
          <p:cNvSpPr>
            <a:spLocks noGrp="1"/>
          </p:cNvSpPr>
          <p:nvPr>
            <p:ph type="title"/>
          </p:nvPr>
        </p:nvSpPr>
        <p:spPr/>
        <p:txBody>
          <a:bodyPr/>
          <a:lstStyle/>
          <a:p>
            <a:r>
              <a:rPr lang="en-US" sz="4080" spc="-100" dirty="0" err="1">
                <a:solidFill>
                  <a:schemeClr val="tx1"/>
                </a:solidFill>
                <a:latin typeface="Segoe UI Semibold" panose="020B0702040204020203" pitchFamily="34" charset="0"/>
                <a:cs typeface="Segoe UI Semibold" panose="020B0702040204020203" pitchFamily="34" charset="0"/>
              </a:rPr>
              <a:t>SPFx</a:t>
            </a:r>
            <a:r>
              <a:rPr lang="en-US" sz="4080" spc="-100" dirty="0">
                <a:solidFill>
                  <a:schemeClr val="tx1"/>
                </a:solidFill>
                <a:latin typeface="Segoe UI Semibold" panose="020B0702040204020203" pitchFamily="34" charset="0"/>
                <a:cs typeface="Segoe UI Semibold" panose="020B0702040204020203" pitchFamily="34" charset="0"/>
              </a:rPr>
              <a:t> rapid release cadence</a:t>
            </a:r>
          </a:p>
        </p:txBody>
      </p:sp>
      <p:grpSp>
        <p:nvGrpSpPr>
          <p:cNvPr id="31" name="Group 30">
            <a:extLst>
              <a:ext uri="{FF2B5EF4-FFF2-40B4-BE49-F238E27FC236}">
                <a16:creationId xmlns:a16="http://schemas.microsoft.com/office/drawing/2014/main" id="{AE5545D7-1779-4925-A0C7-8BFF64012D8C}"/>
              </a:ext>
            </a:extLst>
          </p:cNvPr>
          <p:cNvGrpSpPr/>
          <p:nvPr/>
        </p:nvGrpSpPr>
        <p:grpSpPr>
          <a:xfrm>
            <a:off x="880" y="1294476"/>
            <a:ext cx="12274388" cy="2986460"/>
            <a:chOff x="-1" y="1396535"/>
            <a:chExt cx="12034806" cy="2928168"/>
          </a:xfrm>
        </p:grpSpPr>
        <p:sp>
          <p:nvSpPr>
            <p:cNvPr id="3" name="Arrow: Pentagon 2"/>
            <p:cNvSpPr/>
            <p:nvPr/>
          </p:nvSpPr>
          <p:spPr bwMode="auto">
            <a:xfrm>
              <a:off x="-1" y="2257769"/>
              <a:ext cx="11925081" cy="351718"/>
            </a:xfrm>
            <a:prstGeom prst="homePlate">
              <a:avLst>
                <a:gd name="adj" fmla="val 36836"/>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cxnSp>
          <p:nvCxnSpPr>
            <p:cNvPr id="5" name="Straight Connector 4"/>
            <p:cNvCxnSpPr>
              <a:cxnSpLocks/>
            </p:cNvCxnSpPr>
            <p:nvPr/>
          </p:nvCxnSpPr>
          <p:spPr>
            <a:xfrm flipV="1">
              <a:off x="672897"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6" name="Straight Connector 5"/>
            <p:cNvCxnSpPr>
              <a:cxnSpLocks/>
            </p:cNvCxnSpPr>
            <p:nvPr/>
          </p:nvCxnSpPr>
          <p:spPr>
            <a:xfrm>
              <a:off x="1080967"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7" name="Straight Connector 6"/>
            <p:cNvCxnSpPr>
              <a:cxnSpLocks/>
            </p:cNvCxnSpPr>
            <p:nvPr/>
          </p:nvCxnSpPr>
          <p:spPr>
            <a:xfrm flipV="1">
              <a:off x="1850082" y="2430894"/>
              <a:ext cx="0" cy="578165"/>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71977" y="3025176"/>
              <a:ext cx="1220207"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Aug 17, 2016</a:t>
              </a:r>
            </a:p>
            <a:p>
              <a:pPr algn="ctr" defTabSz="914224">
                <a:lnSpc>
                  <a:spcPct val="90000"/>
                </a:lnSpc>
                <a:defRPr/>
              </a:pPr>
              <a:r>
                <a:rPr lang="en-US" sz="1428" kern="0" dirty="0" err="1"/>
                <a:t>SPFx</a:t>
              </a:r>
              <a:r>
                <a:rPr lang="en-US" sz="1428" kern="0" dirty="0"/>
                <a:t> </a:t>
              </a:r>
              <a:r>
                <a:rPr lang="en-US" sz="1428" u="sng" kern="0" dirty="0"/>
                <a:t>Drop 1</a:t>
              </a:r>
            </a:p>
          </p:txBody>
        </p:sp>
        <p:sp>
          <p:nvSpPr>
            <p:cNvPr id="9" name="TextBox 8"/>
            <p:cNvSpPr txBox="1"/>
            <p:nvPr/>
          </p:nvSpPr>
          <p:spPr>
            <a:xfrm>
              <a:off x="503726" y="1396535"/>
              <a:ext cx="1154483"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1, 2016</a:t>
              </a:r>
            </a:p>
            <a:p>
              <a:pPr algn="ctr" defTabSz="914224">
                <a:lnSpc>
                  <a:spcPct val="90000"/>
                </a:lnSpc>
                <a:defRPr/>
              </a:pPr>
              <a:r>
                <a:rPr lang="en-US" sz="1428" kern="0" dirty="0" err="1"/>
                <a:t>SPFx</a:t>
              </a:r>
              <a:r>
                <a:rPr lang="en-US" sz="1428" kern="0" dirty="0"/>
                <a:t> </a:t>
              </a:r>
              <a:r>
                <a:rPr lang="en-US" sz="1428" u="sng" kern="0" dirty="0"/>
                <a:t>Drop 2</a:t>
              </a:r>
            </a:p>
          </p:txBody>
        </p:sp>
        <p:sp>
          <p:nvSpPr>
            <p:cNvPr id="10" name="TextBox 9"/>
            <p:cNvSpPr txBox="1"/>
            <p:nvPr/>
          </p:nvSpPr>
          <p:spPr>
            <a:xfrm>
              <a:off x="1289586" y="3009059"/>
              <a:ext cx="1260281"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14, 2016</a:t>
              </a:r>
            </a:p>
            <a:p>
              <a:pPr algn="ctr" defTabSz="914224">
                <a:lnSpc>
                  <a:spcPct val="90000"/>
                </a:lnSpc>
                <a:defRPr/>
              </a:pPr>
              <a:r>
                <a:rPr lang="en-US" sz="1428" kern="0" dirty="0" err="1"/>
                <a:t>SPFx</a:t>
              </a:r>
              <a:r>
                <a:rPr lang="en-US" sz="1428" kern="0" dirty="0"/>
                <a:t> </a:t>
              </a:r>
              <a:r>
                <a:rPr lang="en-US" sz="1428" u="sng" kern="0" dirty="0"/>
                <a:t>Drop 3</a:t>
              </a:r>
            </a:p>
          </p:txBody>
        </p:sp>
        <p:cxnSp>
          <p:nvCxnSpPr>
            <p:cNvPr id="47" name="Straight Connector 46"/>
            <p:cNvCxnSpPr>
              <a:cxnSpLocks/>
            </p:cNvCxnSpPr>
            <p:nvPr/>
          </p:nvCxnSpPr>
          <p:spPr>
            <a:xfrm flipV="1">
              <a:off x="3232172"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48" name="TextBox 47"/>
            <p:cNvSpPr txBox="1"/>
            <p:nvPr/>
          </p:nvSpPr>
          <p:spPr>
            <a:xfrm>
              <a:off x="2750846" y="3025176"/>
              <a:ext cx="1168911"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Oct 17, 2016</a:t>
              </a:r>
            </a:p>
            <a:p>
              <a:pPr algn="ctr" defTabSz="914224">
                <a:lnSpc>
                  <a:spcPct val="90000"/>
                </a:lnSpc>
                <a:defRPr/>
              </a:pPr>
              <a:r>
                <a:rPr lang="en-US" sz="1428" kern="0" dirty="0"/>
                <a:t>SPFx </a:t>
              </a:r>
              <a:r>
                <a:rPr lang="en-US" sz="1428" u="sng" kern="0" dirty="0"/>
                <a:t>Drop 5</a:t>
              </a:r>
            </a:p>
          </p:txBody>
        </p:sp>
        <p:cxnSp>
          <p:nvCxnSpPr>
            <p:cNvPr id="49" name="Straight Connector 48"/>
            <p:cNvCxnSpPr>
              <a:cxnSpLocks/>
            </p:cNvCxnSpPr>
            <p:nvPr/>
          </p:nvCxnSpPr>
          <p:spPr>
            <a:xfrm>
              <a:off x="2229137"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50" name="TextBox 49"/>
            <p:cNvSpPr txBox="1"/>
            <p:nvPr/>
          </p:nvSpPr>
          <p:spPr>
            <a:xfrm>
              <a:off x="1601398" y="1396535"/>
              <a:ext cx="1255472"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21, 2016</a:t>
              </a:r>
            </a:p>
            <a:p>
              <a:pPr algn="ctr" defTabSz="914224">
                <a:lnSpc>
                  <a:spcPct val="90000"/>
                </a:lnSpc>
                <a:defRPr/>
              </a:pPr>
              <a:r>
                <a:rPr lang="en-US" sz="1428" kern="0" dirty="0" err="1"/>
                <a:t>SPFx</a:t>
              </a:r>
              <a:r>
                <a:rPr lang="en-US" sz="1428" kern="0" dirty="0"/>
                <a:t> </a:t>
              </a:r>
              <a:r>
                <a:rPr lang="en-US" sz="1428" u="sng" kern="0" dirty="0"/>
                <a:t>Drop 4</a:t>
              </a:r>
            </a:p>
          </p:txBody>
        </p:sp>
        <p:cxnSp>
          <p:nvCxnSpPr>
            <p:cNvPr id="51" name="Straight Connector 50"/>
            <p:cNvCxnSpPr/>
            <p:nvPr/>
          </p:nvCxnSpPr>
          <p:spPr>
            <a:xfrm>
              <a:off x="4103538"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52" name="TextBox 51"/>
            <p:cNvSpPr txBox="1"/>
            <p:nvPr/>
          </p:nvSpPr>
          <p:spPr>
            <a:xfrm>
              <a:off x="3454399" y="1396535"/>
              <a:ext cx="1252266"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Nov 22, 2016</a:t>
              </a:r>
            </a:p>
            <a:p>
              <a:pPr algn="ctr" defTabSz="914224">
                <a:lnSpc>
                  <a:spcPct val="90000"/>
                </a:lnSpc>
                <a:defRPr/>
              </a:pPr>
              <a:r>
                <a:rPr lang="en-US" sz="1428" kern="0" dirty="0"/>
                <a:t>SPFx </a:t>
              </a:r>
              <a:r>
                <a:rPr lang="en-US" sz="1428" u="sng" kern="0" dirty="0"/>
                <a:t>Drop 6</a:t>
              </a:r>
            </a:p>
          </p:txBody>
        </p:sp>
        <p:sp>
          <p:nvSpPr>
            <p:cNvPr id="53" name="TextBox 52"/>
            <p:cNvSpPr txBox="1"/>
            <p:nvPr/>
          </p:nvSpPr>
          <p:spPr>
            <a:xfrm>
              <a:off x="5562118" y="3025176"/>
              <a:ext cx="1080745"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Jan 9, 2017</a:t>
              </a:r>
            </a:p>
            <a:p>
              <a:pPr algn="ctr" defTabSz="914224">
                <a:lnSpc>
                  <a:spcPct val="90000"/>
                </a:lnSpc>
                <a:defRPr/>
              </a:pPr>
              <a:r>
                <a:rPr lang="en-US" sz="1428" kern="0" dirty="0"/>
                <a:t>SPFx </a:t>
              </a:r>
              <a:r>
                <a:rPr lang="en-US" sz="1428" u="sng" kern="0" dirty="0"/>
                <a:t>RC0</a:t>
              </a:r>
            </a:p>
          </p:txBody>
        </p:sp>
        <p:cxnSp>
          <p:nvCxnSpPr>
            <p:cNvPr id="54" name="Straight Connector 53"/>
            <p:cNvCxnSpPr>
              <a:cxnSpLocks/>
            </p:cNvCxnSpPr>
            <p:nvPr/>
          </p:nvCxnSpPr>
          <p:spPr>
            <a:xfrm flipV="1">
              <a:off x="6087119"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6CEF0A90-4239-4E8C-BF39-D26CBDC5E121}"/>
                </a:ext>
              </a:extLst>
            </p:cNvPr>
            <p:cNvCxnSpPr/>
            <p:nvPr/>
          </p:nvCxnSpPr>
          <p:spPr>
            <a:xfrm>
              <a:off x="6936150"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CD22A8D8-7052-4774-A1DF-AEE2A31314AE}"/>
                </a:ext>
              </a:extLst>
            </p:cNvPr>
            <p:cNvSpPr txBox="1"/>
            <p:nvPr/>
          </p:nvSpPr>
          <p:spPr>
            <a:xfrm>
              <a:off x="6334064" y="1396535"/>
              <a:ext cx="1204176"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Feb 23, 2017</a:t>
              </a:r>
            </a:p>
            <a:p>
              <a:pPr algn="ctr" defTabSz="914224">
                <a:lnSpc>
                  <a:spcPct val="90000"/>
                </a:lnSpc>
                <a:defRPr/>
              </a:pPr>
              <a:r>
                <a:rPr lang="en-US" sz="1428" kern="0" dirty="0"/>
                <a:t>SPFx </a:t>
              </a:r>
              <a:r>
                <a:rPr lang="en-US" sz="1428" u="sng" kern="0" dirty="0"/>
                <a:t>GA</a:t>
              </a:r>
            </a:p>
          </p:txBody>
        </p:sp>
        <p:sp>
          <p:nvSpPr>
            <p:cNvPr id="20" name="TextBox 19">
              <a:extLst>
                <a:ext uri="{FF2B5EF4-FFF2-40B4-BE49-F238E27FC236}">
                  <a16:creationId xmlns:a16="http://schemas.microsoft.com/office/drawing/2014/main" id="{A8D4D945-A177-4D2F-AB7A-0AB9C6FE9079}"/>
                </a:ext>
              </a:extLst>
            </p:cNvPr>
            <p:cNvSpPr txBox="1"/>
            <p:nvPr/>
          </p:nvSpPr>
          <p:spPr>
            <a:xfrm>
              <a:off x="10365757" y="3546798"/>
              <a:ext cx="1669048" cy="777905"/>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Sept 12, 2017</a:t>
              </a:r>
            </a:p>
            <a:p>
              <a:pPr algn="ctr" defTabSz="914224">
                <a:lnSpc>
                  <a:spcPct val="90000"/>
                </a:lnSpc>
                <a:defRPr/>
              </a:pPr>
              <a:r>
                <a:rPr lang="en-US" sz="1428" kern="0" dirty="0"/>
                <a:t>FP2 for SP2016</a:t>
              </a:r>
              <a:br>
                <a:rPr lang="en-US" sz="1428" kern="0" dirty="0"/>
              </a:br>
              <a:r>
                <a:rPr lang="en-US" sz="1428" kern="0" dirty="0"/>
                <a:t>(SPFx for on-</a:t>
              </a:r>
              <a:r>
                <a:rPr lang="en-US" sz="1428" kern="0" dirty="0" err="1"/>
                <a:t>prem</a:t>
              </a:r>
              <a:r>
                <a:rPr lang="en-US" sz="1428" kern="0" dirty="0"/>
                <a:t>)</a:t>
              </a:r>
              <a:endParaRPr lang="en-US" sz="1428" u="sng" kern="0" dirty="0"/>
            </a:p>
          </p:txBody>
        </p:sp>
        <p:cxnSp>
          <p:nvCxnSpPr>
            <p:cNvPr id="21" name="Straight Connector 20">
              <a:extLst>
                <a:ext uri="{FF2B5EF4-FFF2-40B4-BE49-F238E27FC236}">
                  <a16:creationId xmlns:a16="http://schemas.microsoft.com/office/drawing/2014/main" id="{5AE7875D-857D-4DF3-9413-C20D17557D37}"/>
                </a:ext>
              </a:extLst>
            </p:cNvPr>
            <p:cNvCxnSpPr>
              <a:cxnSpLocks/>
            </p:cNvCxnSpPr>
            <p:nvPr/>
          </p:nvCxnSpPr>
          <p:spPr>
            <a:xfrm flipV="1">
              <a:off x="11594487" y="2430894"/>
              <a:ext cx="0" cy="1150629"/>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23" name="Straight Connector 22">
              <a:extLst>
                <a:ext uri="{FF2B5EF4-FFF2-40B4-BE49-F238E27FC236}">
                  <a16:creationId xmlns:a16="http://schemas.microsoft.com/office/drawing/2014/main" id="{32DDDF99-2D74-46CE-A35D-74F037368053}"/>
                </a:ext>
              </a:extLst>
            </p:cNvPr>
            <p:cNvCxnSpPr>
              <a:cxnSpLocks/>
            </p:cNvCxnSpPr>
            <p:nvPr/>
          </p:nvCxnSpPr>
          <p:spPr>
            <a:xfrm flipV="1">
              <a:off x="9115416" y="2430894"/>
              <a:ext cx="0" cy="586331"/>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7F5C0FF6-3533-4052-AC4D-487967D88AAB}"/>
                </a:ext>
              </a:extLst>
            </p:cNvPr>
            <p:cNvSpPr txBox="1"/>
            <p:nvPr/>
          </p:nvSpPr>
          <p:spPr>
            <a:xfrm>
              <a:off x="8088726" y="3025176"/>
              <a:ext cx="2073004"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June 12, 2017</a:t>
              </a:r>
            </a:p>
            <a:p>
              <a:pPr algn="ctr" defTabSz="914224">
                <a:lnSpc>
                  <a:spcPct val="90000"/>
                </a:lnSpc>
                <a:defRPr/>
              </a:pPr>
              <a:r>
                <a:rPr lang="en-US" sz="1428" kern="0" dirty="0"/>
                <a:t>SPFx </a:t>
              </a:r>
              <a:r>
                <a:rPr lang="en-US" sz="1428" u="sng" kern="0" dirty="0"/>
                <a:t>Extensions Preview</a:t>
              </a:r>
            </a:p>
          </p:txBody>
        </p:sp>
        <p:sp>
          <p:nvSpPr>
            <p:cNvPr id="25" name="TextBox 24">
              <a:extLst>
                <a:ext uri="{FF2B5EF4-FFF2-40B4-BE49-F238E27FC236}">
                  <a16:creationId xmlns:a16="http://schemas.microsoft.com/office/drawing/2014/main" id="{ABC06B71-0089-492E-8669-F12195118B33}"/>
                </a:ext>
              </a:extLst>
            </p:cNvPr>
            <p:cNvSpPr txBox="1"/>
            <p:nvPr/>
          </p:nvSpPr>
          <p:spPr>
            <a:xfrm>
              <a:off x="10065157" y="1396535"/>
              <a:ext cx="1781257" cy="580159"/>
            </a:xfrm>
            <a:prstGeom prst="rect">
              <a:avLst/>
            </a:prstGeom>
            <a:noFill/>
          </p:spPr>
          <p:txBody>
            <a:bodyPr wrap="non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Aug 29, 2017</a:t>
              </a:r>
            </a:p>
            <a:p>
              <a:pPr algn="ctr" defTabSz="914224">
                <a:lnSpc>
                  <a:spcPct val="90000"/>
                </a:lnSpc>
                <a:defRPr/>
              </a:pPr>
              <a:r>
                <a:rPr lang="en-US" sz="1428" kern="0" dirty="0"/>
                <a:t>SPFx </a:t>
              </a:r>
              <a:r>
                <a:rPr lang="en-US" sz="1428" u="sng" kern="0" dirty="0"/>
                <a:t>Extensions RC0</a:t>
              </a:r>
            </a:p>
          </p:txBody>
        </p:sp>
        <p:cxnSp>
          <p:nvCxnSpPr>
            <p:cNvPr id="26" name="Straight Connector 25">
              <a:extLst>
                <a:ext uri="{FF2B5EF4-FFF2-40B4-BE49-F238E27FC236}">
                  <a16:creationId xmlns:a16="http://schemas.microsoft.com/office/drawing/2014/main" id="{E279CE82-EAA5-4485-9F0A-B54C344D6A3A}"/>
                </a:ext>
              </a:extLst>
            </p:cNvPr>
            <p:cNvCxnSpPr/>
            <p:nvPr/>
          </p:nvCxnSpPr>
          <p:spPr>
            <a:xfrm>
              <a:off x="11186401" y="1961358"/>
              <a:ext cx="0" cy="457200"/>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89A369CB-6AA2-4F82-870C-CCCB9463B187}"/>
                </a:ext>
              </a:extLst>
            </p:cNvPr>
            <p:cNvCxnSpPr>
              <a:cxnSpLocks/>
            </p:cNvCxnSpPr>
            <p:nvPr/>
          </p:nvCxnSpPr>
          <p:spPr>
            <a:xfrm flipV="1">
              <a:off x="10831113" y="2430894"/>
              <a:ext cx="0" cy="364017"/>
            </a:xfrm>
            <a:prstGeom prst="line">
              <a:avLst/>
            </a:prstGeom>
            <a:ln w="25400">
              <a:solidFill>
                <a:schemeClr val="accent1"/>
              </a:solidFill>
              <a:headEnd type="none"/>
              <a:tailEnd type="oval" w="lg" len="lg"/>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FB9BB1E0-F387-40D9-8096-5945B089AE4C}"/>
                </a:ext>
              </a:extLst>
            </p:cNvPr>
            <p:cNvSpPr txBox="1"/>
            <p:nvPr/>
          </p:nvSpPr>
          <p:spPr>
            <a:xfrm>
              <a:off x="10077180" y="2831276"/>
              <a:ext cx="1491583" cy="777905"/>
            </a:xfrm>
            <a:prstGeom prst="rect">
              <a:avLst/>
            </a:prstGeom>
            <a:noFill/>
          </p:spPr>
          <p:txBody>
            <a:bodyPr wrap="square" lIns="93260" tIns="93260" rIns="93260" bIns="93260" rtlCol="0">
              <a:spAutoFit/>
            </a:bodyPr>
            <a:lstStyle/>
            <a:p>
              <a:pPr algn="ctr" defTabSz="914224">
                <a:lnSpc>
                  <a:spcPct val="90000"/>
                </a:lnSpc>
                <a:defRPr/>
              </a:pPr>
              <a:r>
                <a:rPr lang="en-US" sz="1428" kern="0" dirty="0">
                  <a:latin typeface="Segoe UI Semibold" panose="020B0702040204020203" pitchFamily="34" charset="0"/>
                  <a:cs typeface="Segoe UI Semibold" panose="020B0702040204020203" pitchFamily="34" charset="0"/>
                </a:rPr>
                <a:t>Aug 9, 2017</a:t>
              </a:r>
            </a:p>
            <a:p>
              <a:pPr algn="ctr" defTabSz="914224">
                <a:lnSpc>
                  <a:spcPct val="90000"/>
                </a:lnSpc>
                <a:defRPr/>
              </a:pPr>
              <a:r>
                <a:rPr lang="en-US" sz="1428" kern="0" dirty="0"/>
                <a:t>Tenant Admin Deployment</a:t>
              </a:r>
              <a:endParaRPr lang="en-US" sz="1428" u="sng" kern="0" dirty="0"/>
            </a:p>
          </p:txBody>
        </p:sp>
      </p:grpSp>
      <p:grpSp>
        <p:nvGrpSpPr>
          <p:cNvPr id="34" name="Group 33">
            <a:extLst>
              <a:ext uri="{FF2B5EF4-FFF2-40B4-BE49-F238E27FC236}">
                <a16:creationId xmlns:a16="http://schemas.microsoft.com/office/drawing/2014/main" id="{89BA255E-B036-44D0-95D6-98F6224F56AD}"/>
              </a:ext>
            </a:extLst>
          </p:cNvPr>
          <p:cNvGrpSpPr/>
          <p:nvPr/>
        </p:nvGrpSpPr>
        <p:grpSpPr>
          <a:xfrm>
            <a:off x="2591701" y="4495372"/>
            <a:ext cx="9571659" cy="2374872"/>
            <a:chOff x="2540249" y="4407626"/>
            <a:chExt cx="9384831" cy="2328516"/>
          </a:xfrm>
        </p:grpSpPr>
        <p:sp>
          <p:nvSpPr>
            <p:cNvPr id="39" name="Rectangle 38">
              <a:extLst>
                <a:ext uri="{FF2B5EF4-FFF2-40B4-BE49-F238E27FC236}">
                  <a16:creationId xmlns:a16="http://schemas.microsoft.com/office/drawing/2014/main" id="{A1F2F89B-10B3-434F-A218-BB1890BC3863}"/>
                </a:ext>
              </a:extLst>
            </p:cNvPr>
            <p:cNvSpPr/>
            <p:nvPr/>
          </p:nvSpPr>
          <p:spPr bwMode="auto">
            <a:xfrm>
              <a:off x="2540249" y="4407626"/>
              <a:ext cx="9384831" cy="225024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C7FC094-5396-4934-94B6-00B02CBB3F06}"/>
                </a:ext>
              </a:extLst>
            </p:cNvPr>
            <p:cNvSpPr/>
            <p:nvPr/>
          </p:nvSpPr>
          <p:spPr>
            <a:xfrm>
              <a:off x="3627579" y="4632841"/>
              <a:ext cx="8259186" cy="2103301"/>
            </a:xfrm>
            <a:prstGeom prst="rect">
              <a:avLst/>
            </a:prstGeom>
          </p:spPr>
          <p:txBody>
            <a:bodyPr numCol="3" spcCol="365760">
              <a:noAutofit/>
            </a:bodyPr>
            <a:lstStyle/>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Client side web parts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Modern tool box integration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Responsive by design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CDN Support</a:t>
              </a:r>
            </a:p>
            <a:p>
              <a:pPr marL="342900" indent="-342900">
                <a:lnSpc>
                  <a:spcPct val="90000"/>
                </a:lnSpc>
                <a:spcBef>
                  <a:spcPts val="612"/>
                </a:spcBef>
                <a:buClr>
                  <a:srgbClr val="92D050"/>
                </a:buClr>
                <a:buSzPct val="100000"/>
                <a:buFont typeface="Arial" panose="020B0604020202020204" pitchFamily="34" charset="0"/>
                <a:buChar char="•"/>
              </a:pPr>
              <a:endParaRPr lang="en-US" sz="1836" dirty="0">
                <a:cs typeface="Segoe UI Light" panose="020B0502040204020203" pitchFamily="34" charset="0"/>
              </a:endParaRP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Front end development tool chain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Compatibility with </a:t>
              </a:r>
              <a:br>
                <a:rPr lang="en-US" sz="1836" dirty="0">
                  <a:cs typeface="Segoe UI Light" panose="020B0502040204020203" pitchFamily="34" charset="0"/>
                </a:rPr>
              </a:br>
              <a:r>
                <a:rPr lang="en-US" sz="1836" dirty="0">
                  <a:cs typeface="Segoe UI Light" panose="020B0502040204020203" pitchFamily="34" charset="0"/>
                </a:rPr>
                <a:t>classic pages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Workbench</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Property panel</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APIs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Samples</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Documentation</a:t>
              </a:r>
            </a:p>
            <a:p>
              <a:pPr marL="342900" indent="-342900">
                <a:lnSpc>
                  <a:spcPct val="90000"/>
                </a:lnSpc>
                <a:spcBef>
                  <a:spcPts val="612"/>
                </a:spcBef>
                <a:buClr>
                  <a:srgbClr val="92D050"/>
                </a:buClr>
                <a:buSzPct val="100000"/>
                <a:buFont typeface="Arial" panose="020B0604020202020204" pitchFamily="34" charset="0"/>
                <a:buChar char="•"/>
              </a:pPr>
              <a:r>
                <a:rPr lang="en-US" sz="1836" dirty="0">
                  <a:cs typeface="Segoe UI Light" panose="020B0502040204020203" pitchFamily="34" charset="0"/>
                </a:rPr>
                <a:t>Package deployment and app catalog integration</a:t>
              </a:r>
            </a:p>
          </p:txBody>
        </p:sp>
      </p:grpSp>
      <p:grpSp>
        <p:nvGrpSpPr>
          <p:cNvPr id="33" name="Group 32">
            <a:extLst>
              <a:ext uri="{FF2B5EF4-FFF2-40B4-BE49-F238E27FC236}">
                <a16:creationId xmlns:a16="http://schemas.microsoft.com/office/drawing/2014/main" id="{3843CDE6-5B07-458D-AA65-DC7EF8B8D50D}"/>
              </a:ext>
            </a:extLst>
          </p:cNvPr>
          <p:cNvGrpSpPr/>
          <p:nvPr/>
        </p:nvGrpSpPr>
        <p:grpSpPr>
          <a:xfrm>
            <a:off x="312193" y="4960618"/>
            <a:ext cx="3427561" cy="1100847"/>
            <a:chOff x="310804" y="4597524"/>
            <a:chExt cx="3177558" cy="867293"/>
          </a:xfrm>
        </p:grpSpPr>
        <p:sp>
          <p:nvSpPr>
            <p:cNvPr id="42" name="TextBox 41">
              <a:extLst>
                <a:ext uri="{FF2B5EF4-FFF2-40B4-BE49-F238E27FC236}">
                  <a16:creationId xmlns:a16="http://schemas.microsoft.com/office/drawing/2014/main" id="{79212398-AB42-49EC-A06E-5B2CD3F45004}"/>
                </a:ext>
              </a:extLst>
            </p:cNvPr>
            <p:cNvSpPr txBox="1"/>
            <p:nvPr/>
          </p:nvSpPr>
          <p:spPr>
            <a:xfrm>
              <a:off x="310804" y="4612591"/>
              <a:ext cx="2229445" cy="666312"/>
            </a:xfrm>
            <a:prstGeom prst="rect">
              <a:avLst/>
            </a:prstGeom>
            <a:noFill/>
          </p:spPr>
          <p:txBody>
            <a:bodyPr wrap="square" rtlCol="0">
              <a:spAutoFit/>
            </a:bodyPr>
            <a:lstStyle/>
            <a:p>
              <a:r>
                <a:rPr lang="en-US" sz="2448" dirty="0">
                  <a:solidFill>
                    <a:schemeClr val="tx2"/>
                  </a:solidFill>
                  <a:latin typeface="Segoe UI Semibold" panose="020B0702040204020203" pitchFamily="34" charset="0"/>
                  <a:cs typeface="Segoe UI Semibold" panose="020B0702040204020203" pitchFamily="34" charset="0"/>
                </a:rPr>
                <a:t>Shipped since last Ignite!!!</a:t>
              </a:r>
            </a:p>
          </p:txBody>
        </p:sp>
        <p:sp>
          <p:nvSpPr>
            <p:cNvPr id="32" name="Arrow: Right 31">
              <a:extLst>
                <a:ext uri="{FF2B5EF4-FFF2-40B4-BE49-F238E27FC236}">
                  <a16:creationId xmlns:a16="http://schemas.microsoft.com/office/drawing/2014/main" id="{17B7F7B2-4E4E-4573-A156-FB22E0908BA5}"/>
                </a:ext>
              </a:extLst>
            </p:cNvPr>
            <p:cNvSpPr/>
            <p:nvPr/>
          </p:nvSpPr>
          <p:spPr bwMode="auto">
            <a:xfrm>
              <a:off x="2416119" y="4597524"/>
              <a:ext cx="1072243" cy="867293"/>
            </a:xfrm>
            <a:prstGeom prst="rightArrow">
              <a:avLst>
                <a:gd name="adj1" fmla="val 55272"/>
                <a:gd name="adj2"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100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750" fill="hold"/>
                                        <p:tgtEl>
                                          <p:spTgt spid="34"/>
                                        </p:tgtEl>
                                        <p:attrNameLst>
                                          <p:attrName>ppt_x</p:attrName>
                                        </p:attrNameLst>
                                      </p:cBhvr>
                                      <p:tavLst>
                                        <p:tav tm="0">
                                          <p:val>
                                            <p:strVal val="1+#ppt_w/2"/>
                                          </p:val>
                                        </p:tav>
                                        <p:tav tm="100000">
                                          <p:val>
                                            <p:strVal val="#ppt_x"/>
                                          </p:val>
                                        </p:tav>
                                      </p:tavLst>
                                    </p:anim>
                                    <p:anim calcmode="lin" valueType="num">
                                      <p:cBhvr additive="base">
                                        <p:cTn id="17"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7A60-A1F3-41DD-815A-EFA5FA043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61CC6-7E41-4F03-B43A-1EC59519A5E8}"/>
              </a:ext>
            </a:extLst>
          </p:cNvPr>
          <p:cNvSpPr>
            <a:spLocks noGrp="1"/>
          </p:cNvSpPr>
          <p:nvPr>
            <p:ph type="title"/>
          </p:nvPr>
        </p:nvSpPr>
        <p:spPr>
          <a:xfrm>
            <a:off x="206496" y="163866"/>
            <a:ext cx="11889564" cy="917575"/>
          </a:xfrm>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Out of the box</a:t>
            </a:r>
          </a:p>
        </p:txBody>
      </p:sp>
      <p:pic>
        <p:nvPicPr>
          <p:cNvPr id="4" name="Picture 3">
            <a:extLst>
              <a:ext uri="{FF2B5EF4-FFF2-40B4-BE49-F238E27FC236}">
                <a16:creationId xmlns:a16="http://schemas.microsoft.com/office/drawing/2014/main" id="{18E914E0-DEEC-4CC0-A2B3-0556034E29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8144" y="1081441"/>
            <a:ext cx="3808895" cy="6994525"/>
          </a:xfrm>
          <a:prstGeom prst="rect">
            <a:avLst/>
          </a:prstGeom>
        </p:spPr>
      </p:pic>
      <p:pic>
        <p:nvPicPr>
          <p:cNvPr id="6" name="Picture 5">
            <a:extLst>
              <a:ext uri="{FF2B5EF4-FFF2-40B4-BE49-F238E27FC236}">
                <a16:creationId xmlns:a16="http://schemas.microsoft.com/office/drawing/2014/main" id="{7CA28319-9E36-4DFF-8FB3-DBB865F82F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60671" y="1081441"/>
            <a:ext cx="4552160" cy="6994525"/>
          </a:xfrm>
          <a:prstGeom prst="rect">
            <a:avLst/>
          </a:prstGeom>
        </p:spPr>
      </p:pic>
      <p:pic>
        <p:nvPicPr>
          <p:cNvPr id="7" name="Picture 6">
            <a:extLst>
              <a:ext uri="{FF2B5EF4-FFF2-40B4-BE49-F238E27FC236}">
                <a16:creationId xmlns:a16="http://schemas.microsoft.com/office/drawing/2014/main" id="{D7602AD3-069B-4AB2-8AA2-C8286CD695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2272" y="1081441"/>
            <a:ext cx="2733086" cy="6994525"/>
          </a:xfrm>
          <a:prstGeom prst="rect">
            <a:avLst/>
          </a:prstGeom>
        </p:spPr>
      </p:pic>
    </p:spTree>
    <p:extLst>
      <p:ext uri="{BB962C8B-B14F-4D97-AF65-F5344CB8AC3E}">
        <p14:creationId xmlns:p14="http://schemas.microsoft.com/office/powerpoint/2010/main" val="4194042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a:xfrm>
            <a:off x="274639" y="1667670"/>
            <a:ext cx="5480668" cy="917575"/>
          </a:xfrm>
        </p:spPr>
        <p:txBody>
          <a:bodyPr vert="horz" wrap="square" lIns="146262" tIns="91414" rIns="146262" bIns="91414" rtlCol="0" anchor="t">
            <a:noAutofit/>
          </a:bodyPr>
          <a:lstStyle/>
          <a:p>
            <a:pPr>
              <a:lnSpc>
                <a:spcPct val="100000"/>
              </a:lnSpc>
              <a:spcBef>
                <a:spcPts val="0"/>
              </a:spcBef>
            </a:pPr>
            <a:r>
              <a:rPr lang="en-US" sz="3600" spc="-100" dirty="0">
                <a:solidFill>
                  <a:schemeClr val="tx2"/>
                </a:solidFill>
                <a:latin typeface="Segoe UI Semibold" panose="020B0702040204020203" pitchFamily="34" charset="0"/>
                <a:cs typeface="Segoe UI Semibold" panose="020B0702040204020203" pitchFamily="34" charset="0"/>
              </a:rPr>
              <a:t>Easily</a:t>
            </a:r>
            <a:r>
              <a:rPr lang="en-US" sz="3600" spc="-100" dirty="0">
                <a:solidFill>
                  <a:schemeClr val="tx1"/>
                </a:solidFill>
                <a:latin typeface="Segoe UI Semibold" panose="020B0702040204020203" pitchFamily="34" charset="0"/>
                <a:cs typeface="Segoe UI Semibold" panose="020B0702040204020203" pitchFamily="34" charset="0"/>
              </a:rPr>
              <a:t> create powerful, beautiful looking pages</a:t>
            </a:r>
          </a:p>
        </p:txBody>
      </p:sp>
      <p:sp>
        <p:nvSpPr>
          <p:cNvPr id="7" name="Title 1">
            <a:extLst>
              <a:ext uri="{FF2B5EF4-FFF2-40B4-BE49-F238E27FC236}">
                <a16:creationId xmlns:a16="http://schemas.microsoft.com/office/drawing/2014/main" id="{0B185828-1E04-4A41-853B-E6D1DAF8A538}"/>
              </a:ext>
            </a:extLst>
          </p:cNvPr>
          <p:cNvSpPr txBox="1">
            <a:spLocks/>
          </p:cNvSpPr>
          <p:nvPr/>
        </p:nvSpPr>
        <p:spPr>
          <a:xfrm>
            <a:off x="457580" y="279571"/>
            <a:ext cx="5943598"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100" dirty="0">
                <a:solidFill>
                  <a:schemeClr val="tx1"/>
                </a:solidFill>
                <a:latin typeface="Segoe UI Semibold" panose="020B0702040204020203" pitchFamily="34" charset="0"/>
                <a:cs typeface="Segoe UI Semibold" panose="020B0702040204020203" pitchFamily="34" charset="0"/>
              </a:rPr>
              <a:t>Authoring</a:t>
            </a:r>
            <a:endParaRPr lang="en-US" sz="4080" spc="-100" dirty="0">
              <a:solidFill>
                <a:schemeClr val="tx1"/>
              </a:solidFill>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BBBA912D-286B-4EBC-A21E-1A50B581057D}"/>
              </a:ext>
            </a:extLst>
          </p:cNvPr>
          <p:cNvSpPr/>
          <p:nvPr/>
        </p:nvSpPr>
        <p:spPr>
          <a:xfrm>
            <a:off x="914775" y="3040067"/>
            <a:ext cx="45719" cy="2713383"/>
          </a:xfrm>
          <a:prstGeom prst="rect">
            <a:avLst/>
          </a:prstGeom>
          <a:solidFill>
            <a:schemeClr val="tx2"/>
          </a:solidFill>
        </p:spPr>
        <p:txBody>
          <a:bodyPr wrap="none" lIns="559562" anchor="ctr" anchorCtr="0">
            <a:noAutofit/>
          </a:bodyPr>
          <a:lstStyle/>
          <a:p>
            <a:pPr defTabSz="932563">
              <a:lnSpc>
                <a:spcPct val="90000"/>
              </a:lnSpc>
              <a:spcAft>
                <a:spcPts val="600"/>
              </a:spcAft>
            </a:pPr>
            <a:r>
              <a:rPr lang="en-US" dirty="0">
                <a:solidFill>
                  <a:srgbClr val="353535"/>
                </a:solidFill>
                <a:cs typeface="Segoe UI Semibold" panose="020B0702040204020203" pitchFamily="34" charset="0"/>
              </a:rPr>
              <a:t>WYSIWYG authoring</a:t>
            </a:r>
          </a:p>
          <a:p>
            <a:pPr defTabSz="932563">
              <a:lnSpc>
                <a:spcPct val="90000"/>
              </a:lnSpc>
              <a:spcAft>
                <a:spcPts val="600"/>
              </a:spcAft>
            </a:pPr>
            <a:r>
              <a:rPr lang="en-US" dirty="0">
                <a:solidFill>
                  <a:srgbClr val="353535"/>
                </a:solidFill>
                <a:cs typeface="Segoe UI Semibold" panose="020B0702040204020203" pitchFamily="34" charset="0"/>
              </a:rPr>
              <a:t>Multi-column sections</a:t>
            </a:r>
          </a:p>
          <a:p>
            <a:pPr defTabSz="932563">
              <a:lnSpc>
                <a:spcPct val="90000"/>
              </a:lnSpc>
              <a:spcAft>
                <a:spcPts val="600"/>
              </a:spcAft>
            </a:pPr>
            <a:r>
              <a:rPr lang="en-US" dirty="0">
                <a:solidFill>
                  <a:srgbClr val="353535"/>
                </a:solidFill>
                <a:cs typeface="Segoe UI Semibold" panose="020B0702040204020203" pitchFamily="34" charset="0"/>
              </a:rPr>
              <a:t>Drag/ drop editing </a:t>
            </a:r>
          </a:p>
          <a:p>
            <a:pPr defTabSz="932563">
              <a:lnSpc>
                <a:spcPct val="90000"/>
              </a:lnSpc>
              <a:spcAft>
                <a:spcPts val="600"/>
              </a:spcAft>
            </a:pPr>
            <a:r>
              <a:rPr lang="en-US" dirty="0">
                <a:solidFill>
                  <a:srgbClr val="353535"/>
                </a:solidFill>
                <a:cs typeface="Segoe UI Semibold" panose="020B0702040204020203" pitchFamily="34" charset="0"/>
              </a:rPr>
              <a:t>RTE &amp; Paste support </a:t>
            </a:r>
          </a:p>
          <a:p>
            <a:pPr defTabSz="932563">
              <a:lnSpc>
                <a:spcPct val="90000"/>
              </a:lnSpc>
              <a:spcAft>
                <a:spcPts val="600"/>
              </a:spcAft>
            </a:pPr>
            <a:r>
              <a:rPr lang="en-US" dirty="0">
                <a:solidFill>
                  <a:srgbClr val="353535"/>
                </a:solidFill>
                <a:cs typeface="Segoe UI Semibold" panose="020B0702040204020203" pitchFamily="34" charset="0"/>
              </a:rPr>
              <a:t>OOB web parts </a:t>
            </a:r>
          </a:p>
          <a:p>
            <a:pPr defTabSz="932563">
              <a:lnSpc>
                <a:spcPct val="90000"/>
              </a:lnSpc>
              <a:spcAft>
                <a:spcPts val="600"/>
              </a:spcAft>
            </a:pPr>
            <a:r>
              <a:rPr lang="en-US" dirty="0">
                <a:solidFill>
                  <a:srgbClr val="353535"/>
                </a:solidFill>
                <a:cs typeface="Segoe UI Semibold" panose="020B0702040204020203" pitchFamily="34" charset="0"/>
              </a:rPr>
              <a:t>Page Templates</a:t>
            </a:r>
            <a:endParaRPr lang="en-US" sz="2400" dirty="0">
              <a:solidFill>
                <a:srgbClr val="353535"/>
              </a:solidFill>
              <a:cs typeface="Segoe UI Semibold" panose="020B0702040204020203" pitchFamily="34" charset="0"/>
            </a:endParaRPr>
          </a:p>
        </p:txBody>
      </p:sp>
      <p:pic>
        <p:nvPicPr>
          <p:cNvPr id="11" name="Picture 10">
            <a:extLst>
              <a:ext uri="{FF2B5EF4-FFF2-40B4-BE49-F238E27FC236}">
                <a16:creationId xmlns:a16="http://schemas.microsoft.com/office/drawing/2014/main" id="{3C4D3EC8-4A0E-41A9-8611-6BA6417AF0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86725" y="545969"/>
            <a:ext cx="7206883" cy="5902586"/>
          </a:xfrm>
          <a:prstGeom prst="rect">
            <a:avLst/>
          </a:prstGeom>
          <a:ln w="12700">
            <a:solidFill>
              <a:schemeClr val="bg2"/>
            </a:solidFill>
          </a:ln>
        </p:spPr>
      </p:pic>
    </p:spTree>
    <p:custDataLst>
      <p:tags r:id="rId1"/>
    </p:custDataLst>
    <p:extLst>
      <p:ext uri="{BB962C8B-B14F-4D97-AF65-F5344CB8AC3E}">
        <p14:creationId xmlns:p14="http://schemas.microsoft.com/office/powerpoint/2010/main" val="15911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2FDD1-C4FD-4C61-99D6-204C6699461C}"/>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231CD44B-5DA1-4B47-9D4D-ABFFB397E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07573" y="14667"/>
            <a:ext cx="9030777" cy="6965189"/>
          </a:xfrm>
          <a:prstGeom prst="rect">
            <a:avLst/>
          </a:prstGeom>
        </p:spPr>
      </p:pic>
      <p:pic>
        <p:nvPicPr>
          <p:cNvPr id="6" name="Picture 5">
            <a:extLst>
              <a:ext uri="{FF2B5EF4-FFF2-40B4-BE49-F238E27FC236}">
                <a16:creationId xmlns:a16="http://schemas.microsoft.com/office/drawing/2014/main" id="{6D1B53F7-E1EF-401D-B580-301270CB7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07573" y="14667"/>
            <a:ext cx="9018919" cy="6991247"/>
          </a:xfrm>
          <a:prstGeom prst="rect">
            <a:avLst/>
          </a:prstGeom>
        </p:spPr>
      </p:pic>
      <p:pic>
        <p:nvPicPr>
          <p:cNvPr id="7" name="Picture 6">
            <a:extLst>
              <a:ext uri="{FF2B5EF4-FFF2-40B4-BE49-F238E27FC236}">
                <a16:creationId xmlns:a16="http://schemas.microsoft.com/office/drawing/2014/main" id="{29B72631-B060-4EB2-B568-C55B0E7E32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19431" y="24889"/>
            <a:ext cx="9018919" cy="6981025"/>
          </a:xfrm>
          <a:prstGeom prst="rect">
            <a:avLst/>
          </a:prstGeom>
        </p:spPr>
      </p:pic>
      <p:sp>
        <p:nvSpPr>
          <p:cNvPr id="8" name="Title 1">
            <a:extLst>
              <a:ext uri="{FF2B5EF4-FFF2-40B4-BE49-F238E27FC236}">
                <a16:creationId xmlns:a16="http://schemas.microsoft.com/office/drawing/2014/main" id="{6C69B23F-CA16-48D0-A8FE-75D8B108BE52}"/>
              </a:ext>
            </a:extLst>
          </p:cNvPr>
          <p:cNvSpPr>
            <a:spLocks noGrp="1"/>
          </p:cNvSpPr>
          <p:nvPr>
            <p:ph type="title"/>
          </p:nvPr>
        </p:nvSpPr>
        <p:spPr>
          <a:xfrm>
            <a:off x="183263" y="1577043"/>
            <a:ext cx="4846330" cy="917575"/>
          </a:xfrm>
        </p:spPr>
        <p:txBody>
          <a:bodyPr/>
          <a:lstStyle/>
          <a:p>
            <a:r>
              <a:rPr lang="en-US" sz="3600" spc="-100" dirty="0">
                <a:solidFill>
                  <a:schemeClr val="tx1"/>
                </a:solidFill>
                <a:latin typeface="Segoe UI Semibold" panose="020B0702040204020203" pitchFamily="34" charset="0"/>
                <a:cs typeface="Segoe UI Semibold" panose="020B0702040204020203" pitchFamily="34" charset="0"/>
              </a:rPr>
              <a:t>Web Parts and Toolbox</a:t>
            </a:r>
          </a:p>
        </p:txBody>
      </p:sp>
      <p:sp>
        <p:nvSpPr>
          <p:cNvPr id="9" name="Rectangle 8">
            <a:extLst>
              <a:ext uri="{FF2B5EF4-FFF2-40B4-BE49-F238E27FC236}">
                <a16:creationId xmlns:a16="http://schemas.microsoft.com/office/drawing/2014/main" id="{DB6353BF-7D8D-4307-875A-12F34869BF9B}"/>
              </a:ext>
            </a:extLst>
          </p:cNvPr>
          <p:cNvSpPr/>
          <p:nvPr/>
        </p:nvSpPr>
        <p:spPr>
          <a:xfrm flipH="1">
            <a:off x="731897" y="2674311"/>
            <a:ext cx="45719" cy="2926047"/>
          </a:xfrm>
          <a:prstGeom prst="rect">
            <a:avLst/>
          </a:prstGeom>
          <a:solidFill>
            <a:schemeClr val="tx2"/>
          </a:solidFill>
        </p:spPr>
        <p:txBody>
          <a:bodyPr wrap="none" lIns="559562" anchor="ctr" anchorCtr="0">
            <a:noAutofit/>
          </a:bodyPr>
          <a:lstStyle/>
          <a:p>
            <a:pPr marL="0" lvl="1" indent="0">
              <a:spcBef>
                <a:spcPts val="1836"/>
              </a:spcBef>
              <a:buNone/>
            </a:pPr>
            <a:endParaRPr lang="en-US" sz="2000" dirty="0">
              <a:gradFill>
                <a:gsLst>
                  <a:gs pos="1250">
                    <a:schemeClr val="tx1"/>
                  </a:gs>
                  <a:gs pos="100000">
                    <a:schemeClr val="tx1"/>
                  </a:gs>
                </a:gsLst>
                <a:lin ang="5400000" scaled="0"/>
              </a:gradFill>
            </a:endParaRPr>
          </a:p>
          <a:p>
            <a:pPr marL="0" lvl="1" indent="0">
              <a:spcBef>
                <a:spcPts val="1836"/>
              </a:spcBef>
              <a:buNone/>
            </a:pPr>
            <a:r>
              <a:rPr lang="en-US" sz="2000" dirty="0">
                <a:gradFill>
                  <a:gsLst>
                    <a:gs pos="1250">
                      <a:schemeClr val="tx1"/>
                    </a:gs>
                    <a:gs pos="100000">
                      <a:schemeClr val="tx1"/>
                    </a:gs>
                  </a:gsLst>
                  <a:lin ang="5400000" scaled="0"/>
                </a:gradFill>
              </a:rPr>
              <a:t>Large Tool Box</a:t>
            </a:r>
          </a:p>
          <a:p>
            <a:pPr marL="0" lvl="1" indent="0">
              <a:spcBef>
                <a:spcPts val="1836"/>
              </a:spcBef>
              <a:buNone/>
            </a:pPr>
            <a:r>
              <a:rPr lang="en-US" sz="2000" dirty="0">
                <a:gradFill>
                  <a:gsLst>
                    <a:gs pos="1250">
                      <a:schemeClr val="tx1"/>
                    </a:gs>
                    <a:gs pos="100000">
                      <a:schemeClr val="tx1"/>
                    </a:gs>
                  </a:gsLst>
                  <a:lin ang="5400000" scaled="0"/>
                </a:gradFill>
              </a:rPr>
              <a:t>Search</a:t>
            </a:r>
          </a:p>
          <a:p>
            <a:pPr marL="0" lvl="1" indent="0">
              <a:spcBef>
                <a:spcPts val="1836"/>
              </a:spcBef>
              <a:buNone/>
            </a:pPr>
            <a:r>
              <a:rPr lang="en-US" sz="2000" dirty="0">
                <a:gradFill>
                  <a:gsLst>
                    <a:gs pos="1250">
                      <a:schemeClr val="tx1"/>
                    </a:gs>
                    <a:gs pos="100000">
                      <a:schemeClr val="tx1"/>
                    </a:gs>
                  </a:gsLst>
                  <a:lin ang="5400000" scaled="0"/>
                </a:gradFill>
              </a:rPr>
              <a:t>Sort by Group or Alpha</a:t>
            </a:r>
          </a:p>
          <a:p>
            <a:pPr marL="0" lvl="1" indent="0">
              <a:spcBef>
                <a:spcPts val="1836"/>
              </a:spcBef>
              <a:buNone/>
            </a:pPr>
            <a:r>
              <a:rPr lang="en-US" sz="2000" dirty="0">
                <a:gradFill>
                  <a:gsLst>
                    <a:gs pos="1250">
                      <a:schemeClr val="tx1"/>
                    </a:gs>
                    <a:gs pos="100000">
                      <a:schemeClr val="tx1"/>
                    </a:gs>
                  </a:gsLst>
                  <a:lin ang="5400000" scaled="0"/>
                </a:gradFill>
              </a:rPr>
              <a:t>Includes Connectors </a:t>
            </a:r>
          </a:p>
          <a:p>
            <a:pPr marL="0" lvl="1" indent="0">
              <a:spcBef>
                <a:spcPts val="1836"/>
              </a:spcBef>
              <a:buNone/>
            </a:pPr>
            <a:r>
              <a:rPr lang="en-US" sz="2000" dirty="0">
                <a:gradFill>
                  <a:gsLst>
                    <a:gs pos="1250">
                      <a:schemeClr val="tx1"/>
                    </a:gs>
                    <a:gs pos="100000">
                      <a:schemeClr val="tx1"/>
                    </a:gs>
                  </a:gsLst>
                  <a:lin ang="5400000" scaled="0"/>
                </a:gradFill>
              </a:rPr>
              <a:t>Includes SharePoint Add-ins</a:t>
            </a:r>
          </a:p>
          <a:p>
            <a:pPr marL="0" lvl="1" indent="0">
              <a:spcBef>
                <a:spcPts val="1836"/>
              </a:spcBef>
              <a:buNone/>
            </a:pPr>
            <a:endParaRPr lang="en-US" sz="2000" dirty="0">
              <a:gradFill>
                <a:gsLst>
                  <a:gs pos="1250">
                    <a:schemeClr val="tx1"/>
                  </a:gs>
                  <a:gs pos="100000">
                    <a:schemeClr val="tx1"/>
                  </a:gs>
                </a:gsLst>
                <a:lin ang="5400000" scaled="0"/>
              </a:gradFill>
            </a:endParaRPr>
          </a:p>
        </p:txBody>
      </p:sp>
      <p:sp>
        <p:nvSpPr>
          <p:cNvPr id="2" name="Rectangle 1">
            <a:extLst>
              <a:ext uri="{FF2B5EF4-FFF2-40B4-BE49-F238E27FC236}">
                <a16:creationId xmlns:a16="http://schemas.microsoft.com/office/drawing/2014/main" id="{45102AA6-386E-4BE1-8D06-A0047776F86E}"/>
              </a:ext>
            </a:extLst>
          </p:cNvPr>
          <p:cNvSpPr/>
          <p:nvPr/>
        </p:nvSpPr>
        <p:spPr bwMode="auto">
          <a:xfrm>
            <a:off x="6401115" y="5234603"/>
            <a:ext cx="548634" cy="54863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3C0BE6D0-E52D-492F-BB5F-0069D32291B9}"/>
              </a:ext>
            </a:extLst>
          </p:cNvPr>
          <p:cNvGrpSpPr/>
          <p:nvPr/>
        </p:nvGrpSpPr>
        <p:grpSpPr>
          <a:xfrm>
            <a:off x="5489103" y="11389"/>
            <a:ext cx="9037389" cy="6994525"/>
            <a:chOff x="5395286" y="3368"/>
            <a:chExt cx="9037389" cy="6994525"/>
          </a:xfrm>
        </p:grpSpPr>
        <p:pic>
          <p:nvPicPr>
            <p:cNvPr id="4" name="Picture 3">
              <a:extLst>
                <a:ext uri="{FF2B5EF4-FFF2-40B4-BE49-F238E27FC236}">
                  <a16:creationId xmlns:a16="http://schemas.microsoft.com/office/drawing/2014/main" id="{05B2BCB8-C24E-4399-B1AF-F1A10AB8F7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95286" y="3368"/>
              <a:ext cx="9037389" cy="6994525"/>
            </a:xfrm>
            <a:prstGeom prst="rect">
              <a:avLst/>
            </a:prstGeom>
          </p:spPr>
        </p:pic>
        <p:grpSp>
          <p:nvGrpSpPr>
            <p:cNvPr id="20" name="Group 19">
              <a:extLst>
                <a:ext uri="{FF2B5EF4-FFF2-40B4-BE49-F238E27FC236}">
                  <a16:creationId xmlns:a16="http://schemas.microsoft.com/office/drawing/2014/main" id="{359EFBE3-71B9-4180-9C5F-C4A9031DE098}"/>
                </a:ext>
              </a:extLst>
            </p:cNvPr>
            <p:cNvGrpSpPr/>
            <p:nvPr/>
          </p:nvGrpSpPr>
          <p:grpSpPr>
            <a:xfrm>
              <a:off x="6376217" y="5242695"/>
              <a:ext cx="621846" cy="622403"/>
              <a:chOff x="6376217" y="5242695"/>
              <a:chExt cx="621846" cy="622403"/>
            </a:xfrm>
          </p:grpSpPr>
          <p:pic>
            <p:nvPicPr>
              <p:cNvPr id="10" name="Picture 9">
                <a:extLst>
                  <a:ext uri="{FF2B5EF4-FFF2-40B4-BE49-F238E27FC236}">
                    <a16:creationId xmlns:a16="http://schemas.microsoft.com/office/drawing/2014/main" id="{B4D7CE85-C171-4491-9689-798D351787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1728" y="5242695"/>
                <a:ext cx="290825" cy="344453"/>
              </a:xfrm>
              <a:prstGeom prst="rect">
                <a:avLst/>
              </a:prstGeom>
            </p:spPr>
          </p:pic>
          <p:pic>
            <p:nvPicPr>
              <p:cNvPr id="17" name="Picture 16">
                <a:extLst>
                  <a:ext uri="{FF2B5EF4-FFF2-40B4-BE49-F238E27FC236}">
                    <a16:creationId xmlns:a16="http://schemas.microsoft.com/office/drawing/2014/main" id="{F0C04FE5-395D-4A52-94D4-BA15D0922D7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6217" y="5523692"/>
                <a:ext cx="621846" cy="341406"/>
              </a:xfrm>
              <a:prstGeom prst="rect">
                <a:avLst/>
              </a:prstGeom>
            </p:spPr>
          </p:pic>
        </p:grpSp>
      </p:grpSp>
    </p:spTree>
    <p:extLst>
      <p:ext uri="{BB962C8B-B14F-4D97-AF65-F5344CB8AC3E}">
        <p14:creationId xmlns:p14="http://schemas.microsoft.com/office/powerpoint/2010/main" val="89173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B69F-8D42-4DCC-8570-89BF34ADF4B8}"/>
              </a:ext>
            </a:extLst>
          </p:cNvPr>
          <p:cNvSpPr>
            <a:spLocks noGrp="1"/>
          </p:cNvSpPr>
          <p:nvPr>
            <p:ph type="title"/>
          </p:nvPr>
        </p:nvSpPr>
        <p:spPr>
          <a:xfrm>
            <a:off x="640457" y="1119848"/>
            <a:ext cx="4389073" cy="917575"/>
          </a:xfrm>
        </p:spPr>
        <p:txBody>
          <a:bodyPr/>
          <a:lstStyle/>
          <a:p>
            <a:r>
              <a:rPr lang="en-US" sz="3600" spc="-100" dirty="0">
                <a:solidFill>
                  <a:schemeClr val="tx1"/>
                </a:solidFill>
                <a:latin typeface="Segoe UI Semibold" panose="020B0702040204020203" pitchFamily="34" charset="0"/>
                <a:cs typeface="Segoe UI Semibold" panose="020B0702040204020203" pitchFamily="34" charset="0"/>
              </a:rPr>
              <a:t>Admin Center</a:t>
            </a:r>
          </a:p>
        </p:txBody>
      </p:sp>
      <p:pic>
        <p:nvPicPr>
          <p:cNvPr id="10" name="Picture 9">
            <a:extLst>
              <a:ext uri="{FF2B5EF4-FFF2-40B4-BE49-F238E27FC236}">
                <a16:creationId xmlns:a16="http://schemas.microsoft.com/office/drawing/2014/main" id="{D6A920F1-6C03-4A87-A089-BC52B55E32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1042" y="365515"/>
            <a:ext cx="11098740" cy="6248119"/>
          </a:xfrm>
          <a:prstGeom prst="rect">
            <a:avLst/>
          </a:prstGeom>
        </p:spPr>
      </p:pic>
      <p:sp>
        <p:nvSpPr>
          <p:cNvPr id="4" name="Rectangle 3">
            <a:extLst>
              <a:ext uri="{FF2B5EF4-FFF2-40B4-BE49-F238E27FC236}">
                <a16:creationId xmlns:a16="http://schemas.microsoft.com/office/drawing/2014/main" id="{4E5FC26D-BD99-46F9-A8D0-C9CAA09B53D4}"/>
              </a:ext>
            </a:extLst>
          </p:cNvPr>
          <p:cNvSpPr/>
          <p:nvPr/>
        </p:nvSpPr>
        <p:spPr>
          <a:xfrm flipH="1">
            <a:off x="457580" y="2491433"/>
            <a:ext cx="45719" cy="2743169"/>
          </a:xfrm>
          <a:prstGeom prst="rect">
            <a:avLst/>
          </a:prstGeom>
          <a:solidFill>
            <a:schemeClr val="tx2"/>
          </a:solidFill>
        </p:spPr>
        <p:txBody>
          <a:bodyPr wrap="none" lIns="559562" anchor="ctr" anchorCtr="0">
            <a:noAutofit/>
          </a:bodyPr>
          <a:lstStyle/>
          <a:p>
            <a:pPr marL="0" lvl="1" indent="0">
              <a:spcBef>
                <a:spcPts val="1836"/>
              </a:spcBef>
              <a:buNone/>
            </a:pPr>
            <a:r>
              <a:rPr lang="en-US" sz="2000" dirty="0">
                <a:gradFill>
                  <a:gsLst>
                    <a:gs pos="1250">
                      <a:schemeClr val="tx1"/>
                    </a:gs>
                    <a:gs pos="100000">
                      <a:schemeClr val="tx1"/>
                    </a:gs>
                  </a:gsLst>
                  <a:lin ang="5400000" scaled="0"/>
                </a:gradFill>
              </a:rPr>
              <a:t>Great new experience for managing </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modern site types. (Groups, Comm. Sites)</a:t>
            </a:r>
          </a:p>
          <a:p>
            <a:pPr marL="0" lvl="1" indent="0">
              <a:spcBef>
                <a:spcPts val="1836"/>
              </a:spcBef>
              <a:buNone/>
            </a:pPr>
            <a:r>
              <a:rPr lang="en-US" sz="2000" dirty="0">
                <a:gradFill>
                  <a:gsLst>
                    <a:gs pos="1250">
                      <a:schemeClr val="tx1"/>
                    </a:gs>
                    <a:gs pos="100000">
                      <a:schemeClr val="tx1"/>
                    </a:gs>
                  </a:gsLst>
                  <a:lin ang="5400000" scaled="0"/>
                </a:gradFill>
              </a:rPr>
              <a:t>Updated look and feel to match the </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rest of the SharePoint experience</a:t>
            </a:r>
          </a:p>
          <a:p>
            <a:pPr marL="0" lvl="1" indent="0">
              <a:spcBef>
                <a:spcPts val="1836"/>
              </a:spcBef>
              <a:buNone/>
            </a:pPr>
            <a:r>
              <a:rPr lang="en-US" sz="2000" dirty="0">
                <a:gradFill>
                  <a:gsLst>
                    <a:gs pos="1250">
                      <a:schemeClr val="tx1"/>
                    </a:gs>
                    <a:gs pos="100000">
                      <a:schemeClr val="tx1"/>
                    </a:gs>
                  </a:gsLst>
                  <a:lin ang="5400000" scaled="0"/>
                </a:gradFill>
              </a:rPr>
              <a:t>Build on Modern Tech SPFx + Fabric React</a:t>
            </a:r>
          </a:p>
          <a:p>
            <a:pPr marL="0" lvl="1" indent="0">
              <a:spcBef>
                <a:spcPts val="1836"/>
              </a:spcBef>
              <a:buNone/>
            </a:pPr>
            <a:endParaRPr lang="en-US" sz="20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32167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60BD9D-43CC-4CFC-ADE8-7CE84FA69C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1042" y="388336"/>
            <a:ext cx="6858311" cy="6045806"/>
          </a:xfrm>
          <a:prstGeom prst="rect">
            <a:avLst/>
          </a:prstGeom>
        </p:spPr>
      </p:pic>
      <p:sp>
        <p:nvSpPr>
          <p:cNvPr id="2" name="Title 1">
            <a:extLst>
              <a:ext uri="{FF2B5EF4-FFF2-40B4-BE49-F238E27FC236}">
                <a16:creationId xmlns:a16="http://schemas.microsoft.com/office/drawing/2014/main" id="{79FA07C8-0A64-43CB-BFFC-9C055AD06289}"/>
              </a:ext>
            </a:extLst>
          </p:cNvPr>
          <p:cNvSpPr>
            <a:spLocks noGrp="1"/>
          </p:cNvSpPr>
          <p:nvPr>
            <p:ph type="title"/>
          </p:nvPr>
        </p:nvSpPr>
        <p:spPr>
          <a:xfrm>
            <a:off x="549019" y="1394165"/>
            <a:ext cx="4480511" cy="1371585"/>
          </a:xfrm>
        </p:spPr>
        <p:txBody>
          <a:bodyPr/>
          <a:lstStyle/>
          <a:p>
            <a:r>
              <a:rPr lang="en-US" sz="3600" spc="-100" dirty="0">
                <a:solidFill>
                  <a:schemeClr val="tx2"/>
                </a:solidFill>
                <a:latin typeface="Segoe UI Semibold" panose="020B0702040204020203" pitchFamily="34" charset="0"/>
                <a:cs typeface="Segoe UI Semibold" panose="020B0702040204020203" pitchFamily="34" charset="0"/>
              </a:rPr>
              <a:t>Partners</a:t>
            </a:r>
            <a:r>
              <a:rPr lang="en-US" sz="3600" spc="-100" dirty="0">
                <a:solidFill>
                  <a:schemeClr val="tx1"/>
                </a:solidFill>
                <a:latin typeface="Segoe UI Semibold" panose="020B0702040204020203" pitchFamily="34" charset="0"/>
                <a:cs typeface="Segoe UI Semibold" panose="020B0702040204020203" pitchFamily="34" charset="0"/>
              </a:rPr>
              <a:t> building with #SPFx</a:t>
            </a:r>
            <a:endParaRPr lang="en-US" sz="3600" dirty="0"/>
          </a:p>
        </p:txBody>
      </p:sp>
      <p:sp>
        <p:nvSpPr>
          <p:cNvPr id="5" name="Title 1">
            <a:extLst>
              <a:ext uri="{FF2B5EF4-FFF2-40B4-BE49-F238E27FC236}">
                <a16:creationId xmlns:a16="http://schemas.microsoft.com/office/drawing/2014/main" id="{5D455F2C-2C73-4A8C-936A-BF2709BB7072}"/>
              </a:ext>
            </a:extLst>
          </p:cNvPr>
          <p:cNvSpPr txBox="1">
            <a:spLocks/>
          </p:cNvSpPr>
          <p:nvPr/>
        </p:nvSpPr>
        <p:spPr>
          <a:xfrm>
            <a:off x="823336" y="5508920"/>
            <a:ext cx="4318682" cy="128014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00" b="1" dirty="0"/>
              <a:t>Check it out: </a:t>
            </a:r>
            <a:r>
              <a:rPr lang="en-US" sz="2000" dirty="0">
                <a:hlinkClick r:id="rId4"/>
              </a:rPr>
              <a:t>https://sharepointshowcase.office.com</a:t>
            </a:r>
            <a:endParaRPr lang="en-US" sz="2000" dirty="0"/>
          </a:p>
        </p:txBody>
      </p:sp>
      <p:sp>
        <p:nvSpPr>
          <p:cNvPr id="6" name="Rectangle 5">
            <a:extLst>
              <a:ext uri="{FF2B5EF4-FFF2-40B4-BE49-F238E27FC236}">
                <a16:creationId xmlns:a16="http://schemas.microsoft.com/office/drawing/2014/main" id="{96F30B23-4A7A-4486-AF2E-08064DC94C92}"/>
              </a:ext>
            </a:extLst>
          </p:cNvPr>
          <p:cNvSpPr/>
          <p:nvPr/>
        </p:nvSpPr>
        <p:spPr bwMode="auto">
          <a:xfrm>
            <a:off x="5040021" y="-1"/>
            <a:ext cx="4521356" cy="6994525"/>
          </a:xfrm>
          <a:prstGeom prst="rect">
            <a:avLst/>
          </a:prstGeom>
          <a:gradFill flip="none" rotWithShape="1">
            <a:gsLst>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46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BE6FC-2470-4DB6-85CD-2FAB3CD2C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573BA-2F77-4A35-A929-4532FA61C170}"/>
              </a:ext>
            </a:extLst>
          </p:cNvPr>
          <p:cNvSpPr>
            <a:spLocks noGrp="1"/>
          </p:cNvSpPr>
          <p:nvPr>
            <p:ph type="title"/>
          </p:nvPr>
        </p:nvSpPr>
        <p:spPr/>
        <p:txBody>
          <a:bodyPr/>
          <a:lstStyle/>
          <a:p>
            <a:r>
              <a:rPr lang="en-US" dirty="0"/>
              <a:t>Let’s talk about…</a:t>
            </a:r>
          </a:p>
        </p:txBody>
      </p:sp>
      <p:sp>
        <p:nvSpPr>
          <p:cNvPr id="5" name="Rectangle 4">
            <a:extLst>
              <a:ext uri="{FF2B5EF4-FFF2-40B4-BE49-F238E27FC236}">
                <a16:creationId xmlns:a16="http://schemas.microsoft.com/office/drawing/2014/main" id="{9A85AB80-B9AD-4529-B049-EE59B8F5A445}"/>
              </a:ext>
            </a:extLst>
          </p:cNvPr>
          <p:cNvSpPr/>
          <p:nvPr/>
        </p:nvSpPr>
        <p:spPr>
          <a:xfrm>
            <a:off x="1646287" y="1942799"/>
            <a:ext cx="45719" cy="1693283"/>
          </a:xfrm>
          <a:prstGeom prst="rect">
            <a:avLst/>
          </a:prstGeom>
          <a:solidFill>
            <a:schemeClr val="tx2"/>
          </a:solidFill>
        </p:spPr>
        <p:txBody>
          <a:bodyPr wrap="none" lIns="559562" anchor="ctr" anchorCtr="0">
            <a:noAutofit/>
          </a:bodyPr>
          <a:lstStyle/>
          <a:p>
            <a:r>
              <a:rPr lang="en-US" sz="2400" dirty="0"/>
              <a:t>SharePoint in the Enterprise</a:t>
            </a:r>
          </a:p>
          <a:p>
            <a:r>
              <a:rPr lang="en-US" sz="2400" dirty="0"/>
              <a:t>What we’ve done since the last time we talked</a:t>
            </a:r>
          </a:p>
          <a:p>
            <a:r>
              <a:rPr lang="en-US" sz="2400" dirty="0"/>
              <a:t>What’s new</a:t>
            </a:r>
          </a:p>
          <a:p>
            <a:r>
              <a:rPr lang="en-US" sz="2400" dirty="0"/>
              <a:t>What’s coming soon</a:t>
            </a:r>
          </a:p>
        </p:txBody>
      </p:sp>
    </p:spTree>
    <p:extLst>
      <p:ext uri="{BB962C8B-B14F-4D97-AF65-F5344CB8AC3E}">
        <p14:creationId xmlns:p14="http://schemas.microsoft.com/office/powerpoint/2010/main" val="326551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118-87D3-4EFD-8DCC-01C4FF2A08A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15FCC1A-06E2-4257-B01F-31E2CF5CB028}"/>
              </a:ext>
            </a:extLst>
          </p:cNvPr>
          <p:cNvSpPr/>
          <p:nvPr/>
        </p:nvSpPr>
        <p:spPr bwMode="auto">
          <a:xfrm>
            <a:off x="3841071" y="1544746"/>
            <a:ext cx="4754332" cy="54089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dirty="0"/>
          </a:p>
        </p:txBody>
      </p:sp>
      <p:sp>
        <p:nvSpPr>
          <p:cNvPr id="12" name="Rectangle 11">
            <a:extLst>
              <a:ext uri="{FF2B5EF4-FFF2-40B4-BE49-F238E27FC236}">
                <a16:creationId xmlns:a16="http://schemas.microsoft.com/office/drawing/2014/main" id="{82054A64-C54D-4C9C-9F15-E1094061B4AE}"/>
              </a:ext>
            </a:extLst>
          </p:cNvPr>
          <p:cNvSpPr/>
          <p:nvPr/>
        </p:nvSpPr>
        <p:spPr bwMode="auto">
          <a:xfrm>
            <a:off x="881" y="1544746"/>
            <a:ext cx="4754332" cy="32326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60A6FB1-D6A7-4CC4-8005-118C60F297C3}"/>
              </a:ext>
            </a:extLst>
          </p:cNvPr>
          <p:cNvSpPr>
            <a:spLocks noGrp="1"/>
          </p:cNvSpPr>
          <p:nvPr>
            <p:ph type="title"/>
          </p:nvPr>
        </p:nvSpPr>
        <p:spPr/>
        <p:txBody>
          <a:bodyPr/>
          <a:lstStyle/>
          <a:p>
            <a:r>
              <a:rPr lang="en-US" sz="4080" spc="-100" dirty="0">
                <a:solidFill>
                  <a:schemeClr val="tx2"/>
                </a:solidFill>
                <a:latin typeface="Segoe UI Semibold" panose="020B0702040204020203" pitchFamily="34" charset="0"/>
                <a:cs typeface="Segoe UI Semibold" panose="020B0702040204020203" pitchFamily="34" charset="0"/>
              </a:rPr>
              <a:t>Momentum</a:t>
            </a:r>
            <a:r>
              <a:rPr lang="en-US" sz="4080" spc="-100" dirty="0">
                <a:solidFill>
                  <a:schemeClr val="tx1"/>
                </a:solidFill>
                <a:latin typeface="Segoe UI Semibold" panose="020B0702040204020203" pitchFamily="34" charset="0"/>
                <a:cs typeface="Segoe UI Semibold" panose="020B0702040204020203" pitchFamily="34" charset="0"/>
              </a:rPr>
              <a:t> – Partners building with #SPFx</a:t>
            </a:r>
          </a:p>
        </p:txBody>
      </p:sp>
      <p:pic>
        <p:nvPicPr>
          <p:cNvPr id="8" name="Picture 7" descr="A picture containing indoor&#10;&#10;Description generated with high confidence">
            <a:extLst>
              <a:ext uri="{FF2B5EF4-FFF2-40B4-BE49-F238E27FC236}">
                <a16:creationId xmlns:a16="http://schemas.microsoft.com/office/drawing/2014/main" id="{743559E1-CF17-4F1C-95E0-A39C9C3DC1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57905" y="2223507"/>
            <a:ext cx="1464061" cy="560735"/>
          </a:xfrm>
          <a:prstGeom prst="rect">
            <a:avLst/>
          </a:prstGeom>
        </p:spPr>
      </p:pic>
      <p:pic>
        <p:nvPicPr>
          <p:cNvPr id="9" name="Picture 8">
            <a:extLst>
              <a:ext uri="{FF2B5EF4-FFF2-40B4-BE49-F238E27FC236}">
                <a16:creationId xmlns:a16="http://schemas.microsoft.com/office/drawing/2014/main" id="{CC2E6295-BB17-4721-8CD3-9D1AA31BB8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246" y="1837318"/>
            <a:ext cx="2610292" cy="2273130"/>
          </a:xfrm>
          <a:prstGeom prst="rect">
            <a:avLst/>
          </a:prstGeom>
          <a:ln>
            <a:solidFill>
              <a:schemeClr val="tx1">
                <a:lumMod val="50000"/>
              </a:schemeClr>
            </a:solidFill>
          </a:ln>
        </p:spPr>
      </p:pic>
      <p:sp>
        <p:nvSpPr>
          <p:cNvPr id="16" name="Rectangle 15">
            <a:extLst>
              <a:ext uri="{FF2B5EF4-FFF2-40B4-BE49-F238E27FC236}">
                <a16:creationId xmlns:a16="http://schemas.microsoft.com/office/drawing/2014/main" id="{2C24175A-2FA8-41EB-82CC-3552FADE47B6}"/>
              </a:ext>
            </a:extLst>
          </p:cNvPr>
          <p:cNvSpPr/>
          <p:nvPr/>
        </p:nvSpPr>
        <p:spPr bwMode="auto">
          <a:xfrm>
            <a:off x="7681261" y="1544746"/>
            <a:ext cx="4754333" cy="32291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7E95DAB-CEE7-4D4A-B2D8-8F93E3B28F88}"/>
              </a:ext>
            </a:extLst>
          </p:cNvPr>
          <p:cNvSpPr/>
          <p:nvPr/>
        </p:nvSpPr>
        <p:spPr>
          <a:xfrm>
            <a:off x="7030983" y="3338993"/>
            <a:ext cx="2597756" cy="670445"/>
          </a:xfrm>
          <a:prstGeom prst="rect">
            <a:avLst/>
          </a:prstGeom>
        </p:spPr>
        <p:txBody>
          <a:bodyPr wrap="square">
            <a:spAutoFit/>
          </a:bodyPr>
          <a:lstStyle/>
          <a:p>
            <a:pPr algn="ctr"/>
            <a:r>
              <a:rPr lang="de-DE" sz="1836" dirty="0"/>
              <a:t>Powell Communication &amp; Team Sites</a:t>
            </a:r>
            <a:endParaRPr lang="en-US" sz="1836" dirty="0"/>
          </a:p>
        </p:txBody>
      </p:sp>
      <p:pic>
        <p:nvPicPr>
          <p:cNvPr id="20" name="Picture 19">
            <a:extLst>
              <a:ext uri="{FF2B5EF4-FFF2-40B4-BE49-F238E27FC236}">
                <a16:creationId xmlns:a16="http://schemas.microsoft.com/office/drawing/2014/main" id="{3B0272D7-5714-4794-A098-3E98DEA6AC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41188" y="2058996"/>
            <a:ext cx="2577347" cy="1288673"/>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id="{64901F68-9D55-493B-8396-74BF9929548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94528" y="1711868"/>
            <a:ext cx="2115400" cy="2876356"/>
          </a:xfrm>
          <a:prstGeom prst="rect">
            <a:avLst/>
          </a:prstGeom>
          <a:ln>
            <a:solidFill>
              <a:schemeClr val="tx1">
                <a:lumMod val="75000"/>
              </a:schemeClr>
            </a:solidFill>
          </a:ln>
        </p:spPr>
      </p:pic>
      <p:sp>
        <p:nvSpPr>
          <p:cNvPr id="10" name="Rectangle 9">
            <a:extLst>
              <a:ext uri="{FF2B5EF4-FFF2-40B4-BE49-F238E27FC236}">
                <a16:creationId xmlns:a16="http://schemas.microsoft.com/office/drawing/2014/main" id="{EFE9B028-C796-4F72-AA67-F30980E71FC9}"/>
              </a:ext>
            </a:extLst>
          </p:cNvPr>
          <p:cNvSpPr/>
          <p:nvPr/>
        </p:nvSpPr>
        <p:spPr>
          <a:xfrm>
            <a:off x="3467163" y="3006772"/>
            <a:ext cx="1679048" cy="657359"/>
          </a:xfrm>
          <a:prstGeom prst="rect">
            <a:avLst/>
          </a:prstGeom>
        </p:spPr>
        <p:txBody>
          <a:bodyPr wrap="square">
            <a:spAutoFit/>
          </a:bodyPr>
          <a:lstStyle/>
          <a:p>
            <a:pPr algn="ctr"/>
            <a:r>
              <a:rPr lang="en-US" sz="1836" dirty="0" err="1"/>
              <a:t>Valo</a:t>
            </a:r>
            <a:r>
              <a:rPr lang="en-US" sz="1836" dirty="0"/>
              <a:t> Intranet Teamwork 2.0</a:t>
            </a:r>
          </a:p>
        </p:txBody>
      </p:sp>
      <p:pic>
        <p:nvPicPr>
          <p:cNvPr id="4" name="Picture 3">
            <a:extLst>
              <a:ext uri="{FF2B5EF4-FFF2-40B4-BE49-F238E27FC236}">
                <a16:creationId xmlns:a16="http://schemas.microsoft.com/office/drawing/2014/main" id="{6AFA251B-A3A3-4051-A514-3E481EDACDA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05658" y="5010220"/>
            <a:ext cx="3025158" cy="1043680"/>
          </a:xfrm>
          <a:prstGeom prst="rect">
            <a:avLst/>
          </a:prstGeom>
        </p:spPr>
      </p:pic>
      <p:sp>
        <p:nvSpPr>
          <p:cNvPr id="5" name="Rectangle 4">
            <a:extLst>
              <a:ext uri="{FF2B5EF4-FFF2-40B4-BE49-F238E27FC236}">
                <a16:creationId xmlns:a16="http://schemas.microsoft.com/office/drawing/2014/main" id="{E08DB2AB-CDED-41AA-B48C-3A4280318E0B}"/>
              </a:ext>
            </a:extLst>
          </p:cNvPr>
          <p:cNvSpPr/>
          <p:nvPr/>
        </p:nvSpPr>
        <p:spPr>
          <a:xfrm>
            <a:off x="5295550" y="5852096"/>
            <a:ext cx="1842171" cy="369332"/>
          </a:xfrm>
          <a:prstGeom prst="rect">
            <a:avLst/>
          </a:prstGeom>
        </p:spPr>
        <p:txBody>
          <a:bodyPr wrap="none">
            <a:spAutoFit/>
          </a:bodyPr>
          <a:lstStyle/>
          <a:p>
            <a:r>
              <a:rPr lang="en-US" u="sng" dirty="0">
                <a:solidFill>
                  <a:srgbClr val="353535"/>
                </a:solidFill>
                <a:hlinkClick r:id="rId8"/>
              </a:rPr>
              <a:t>www.voitanos.io</a:t>
            </a:r>
            <a:r>
              <a:rPr lang="en-US" dirty="0">
                <a:solidFill>
                  <a:srgbClr val="353535"/>
                </a:solidFill>
              </a:rPr>
              <a:t> </a:t>
            </a:r>
          </a:p>
        </p:txBody>
      </p:sp>
      <p:sp>
        <p:nvSpPr>
          <p:cNvPr id="15" name="Rectangle 14">
            <a:extLst>
              <a:ext uri="{FF2B5EF4-FFF2-40B4-BE49-F238E27FC236}">
                <a16:creationId xmlns:a16="http://schemas.microsoft.com/office/drawing/2014/main" id="{BDC1197E-F8D0-4479-B170-BC8BE077CC5F}"/>
              </a:ext>
            </a:extLst>
          </p:cNvPr>
          <p:cNvSpPr/>
          <p:nvPr/>
        </p:nvSpPr>
        <p:spPr>
          <a:xfrm>
            <a:off x="5295550" y="6272425"/>
            <a:ext cx="1845373" cy="657359"/>
          </a:xfrm>
          <a:prstGeom prst="rect">
            <a:avLst/>
          </a:prstGeom>
        </p:spPr>
        <p:txBody>
          <a:bodyPr wrap="square">
            <a:spAutoFit/>
          </a:bodyPr>
          <a:lstStyle/>
          <a:p>
            <a:pPr algn="ctr"/>
            <a:r>
              <a:rPr lang="en-US" sz="1836" dirty="0"/>
              <a:t>Mastering SPFx Online courses</a:t>
            </a:r>
          </a:p>
        </p:txBody>
      </p:sp>
      <p:sp>
        <p:nvSpPr>
          <p:cNvPr id="6" name="Rectangle 5">
            <a:extLst>
              <a:ext uri="{FF2B5EF4-FFF2-40B4-BE49-F238E27FC236}">
                <a16:creationId xmlns:a16="http://schemas.microsoft.com/office/drawing/2014/main" id="{FD694B0B-1359-45BD-AFB6-38C19D190E6E}"/>
              </a:ext>
            </a:extLst>
          </p:cNvPr>
          <p:cNvSpPr/>
          <p:nvPr/>
        </p:nvSpPr>
        <p:spPr>
          <a:xfrm>
            <a:off x="1231960" y="4223465"/>
            <a:ext cx="2446888" cy="369332"/>
          </a:xfrm>
          <a:prstGeom prst="rect">
            <a:avLst/>
          </a:prstGeom>
        </p:spPr>
        <p:txBody>
          <a:bodyPr wrap="none">
            <a:spAutoFit/>
          </a:bodyPr>
          <a:lstStyle/>
          <a:p>
            <a:r>
              <a:rPr lang="en-US" u="sng" dirty="0">
                <a:hlinkClick r:id="rId9"/>
              </a:rPr>
              <a:t>www.valointranet.com</a:t>
            </a:r>
            <a:endParaRPr lang="en-US" u="sng" dirty="0"/>
          </a:p>
        </p:txBody>
      </p:sp>
      <p:sp>
        <p:nvSpPr>
          <p:cNvPr id="7" name="Rectangle 6">
            <a:extLst>
              <a:ext uri="{FF2B5EF4-FFF2-40B4-BE49-F238E27FC236}">
                <a16:creationId xmlns:a16="http://schemas.microsoft.com/office/drawing/2014/main" id="{8209C536-5328-42FF-880E-8F71C8F37F25}"/>
              </a:ext>
            </a:extLst>
          </p:cNvPr>
          <p:cNvSpPr/>
          <p:nvPr/>
        </p:nvSpPr>
        <p:spPr>
          <a:xfrm>
            <a:off x="7227172" y="4114165"/>
            <a:ext cx="2360133" cy="369332"/>
          </a:xfrm>
          <a:prstGeom prst="rect">
            <a:avLst/>
          </a:prstGeom>
        </p:spPr>
        <p:txBody>
          <a:bodyPr wrap="none">
            <a:spAutoFit/>
          </a:bodyPr>
          <a:lstStyle/>
          <a:p>
            <a:r>
              <a:rPr lang="en-US" dirty="0">
                <a:hlinkClick r:id="rId10"/>
              </a:rPr>
              <a:t>www.powell-365.com</a:t>
            </a:r>
            <a:r>
              <a:rPr lang="en-US" dirty="0"/>
              <a:t> </a:t>
            </a:r>
          </a:p>
        </p:txBody>
      </p:sp>
    </p:spTree>
    <p:extLst>
      <p:ext uri="{BB962C8B-B14F-4D97-AF65-F5344CB8AC3E}">
        <p14:creationId xmlns:p14="http://schemas.microsoft.com/office/powerpoint/2010/main" val="2555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1+#ppt_w/2"/>
                                          </p:val>
                                        </p:tav>
                                        <p:tav tm="100000">
                                          <p:val>
                                            <p:strVal val="#ppt_x"/>
                                          </p:val>
                                        </p:tav>
                                      </p:tavLst>
                                    </p:anim>
                                    <p:anim calcmode="lin" valueType="num">
                                      <p:cBhvr additive="base">
                                        <p:cTn id="56" dur="500" fill="hold"/>
                                        <p:tgtEl>
                                          <p:spTgt spid="7"/>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8" grpId="0"/>
      <p:bldP spid="10" grpId="0"/>
      <p:bldP spid="5" grpId="0"/>
      <p:bldP spid="1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7A60-A1F3-41DD-815A-EFA5FA043CE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556BB6C-55DF-435F-8C94-8BC843D90EF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5286" y="2"/>
            <a:ext cx="7759479" cy="6994523"/>
          </a:xfrm>
          <a:prstGeom prst="rect">
            <a:avLst/>
          </a:prstGeom>
        </p:spPr>
      </p:pic>
      <p:sp>
        <p:nvSpPr>
          <p:cNvPr id="10" name="Title 1">
            <a:extLst>
              <a:ext uri="{FF2B5EF4-FFF2-40B4-BE49-F238E27FC236}">
                <a16:creationId xmlns:a16="http://schemas.microsoft.com/office/drawing/2014/main" id="{F2F0277C-8D23-4F13-B798-0401E2F7D581}"/>
              </a:ext>
            </a:extLst>
          </p:cNvPr>
          <p:cNvSpPr txBox="1">
            <a:spLocks/>
          </p:cNvSpPr>
          <p:nvPr/>
        </p:nvSpPr>
        <p:spPr>
          <a:xfrm>
            <a:off x="291810" y="893128"/>
            <a:ext cx="4521355" cy="1373881"/>
          </a:xfrm>
          <a:prstGeom prst="rect">
            <a:avLst/>
          </a:prstGeom>
        </p:spPr>
        <p:txBody>
          <a:bodyPr vert="horz" wrap="square" lIns="186521" tIns="186521" rIns="186521" bIns="186521"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tx1"/>
                </a:solidFill>
                <a:latin typeface="Segoe UI Semibold" panose="020B0702040204020203" pitchFamily="34" charset="0"/>
                <a:cs typeface="Segoe UI Semibold" panose="020B0702040204020203" pitchFamily="34" charset="0"/>
              </a:rPr>
              <a:t>Things we’ve been asked…</a:t>
            </a:r>
          </a:p>
        </p:txBody>
      </p:sp>
      <p:sp>
        <p:nvSpPr>
          <p:cNvPr id="6" name="Rectangle 5">
            <a:extLst>
              <a:ext uri="{FF2B5EF4-FFF2-40B4-BE49-F238E27FC236}">
                <a16:creationId xmlns:a16="http://schemas.microsoft.com/office/drawing/2014/main" id="{5E457190-DB3D-4D43-AF9C-4D820989BF25}"/>
              </a:ext>
            </a:extLst>
          </p:cNvPr>
          <p:cNvSpPr/>
          <p:nvPr/>
        </p:nvSpPr>
        <p:spPr bwMode="auto">
          <a:xfrm>
            <a:off x="4676113" y="-1"/>
            <a:ext cx="4521356" cy="6994525"/>
          </a:xfrm>
          <a:prstGeom prst="rect">
            <a:avLst/>
          </a:prstGeom>
          <a:gradFill flip="none" rotWithShape="1">
            <a:gsLst>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C053C15-3EA2-4CD8-978C-45D406E35A17}"/>
              </a:ext>
            </a:extLst>
          </p:cNvPr>
          <p:cNvSpPr/>
          <p:nvPr/>
        </p:nvSpPr>
        <p:spPr>
          <a:xfrm>
            <a:off x="647349" y="2582872"/>
            <a:ext cx="45719" cy="3365917"/>
          </a:xfrm>
          <a:prstGeom prst="rect">
            <a:avLst/>
          </a:prstGeom>
          <a:solidFill>
            <a:schemeClr val="tx2"/>
          </a:solidFill>
        </p:spPr>
        <p:txBody>
          <a:bodyPr wrap="none" lIns="559562" anchor="ctr" anchorCtr="0">
            <a:noAutofit/>
          </a:bodyPr>
          <a:lstStyle/>
          <a:p>
            <a:pPr marL="0" lvl="1" indent="0">
              <a:spcBef>
                <a:spcPts val="1836"/>
              </a:spcBef>
              <a:buNone/>
            </a:pPr>
            <a:r>
              <a:rPr lang="en-US" sz="2000" dirty="0">
                <a:gradFill>
                  <a:gsLst>
                    <a:gs pos="1250">
                      <a:schemeClr val="tx1"/>
                    </a:gs>
                    <a:gs pos="100000">
                      <a:schemeClr val="tx1"/>
                    </a:gs>
                  </a:gsLst>
                  <a:lin ang="5400000" scaled="0"/>
                </a:gradFill>
              </a:rPr>
              <a:t>“It’s a public CDN?”</a:t>
            </a:r>
          </a:p>
          <a:p>
            <a:pPr marL="0" lvl="1" indent="0">
              <a:spcBef>
                <a:spcPts val="1836"/>
              </a:spcBef>
              <a:buNone/>
            </a:pPr>
            <a:r>
              <a:rPr lang="en-US" sz="2000" dirty="0">
                <a:gradFill>
                  <a:gsLst>
                    <a:gs pos="1250">
                      <a:schemeClr val="tx1"/>
                    </a:gs>
                    <a:gs pos="100000">
                      <a:schemeClr val="tx1"/>
                    </a:gs>
                  </a:gsLst>
                  <a:lin ang="5400000" scaled="0"/>
                </a:gradFill>
              </a:rPr>
              <a:t>“</a:t>
            </a:r>
            <a:r>
              <a:rPr lang="en-US" sz="2000" dirty="0" err="1">
                <a:gradFill>
                  <a:gsLst>
                    <a:gs pos="1250">
                      <a:schemeClr val="tx1"/>
                    </a:gs>
                    <a:gs pos="100000">
                      <a:schemeClr val="tx1"/>
                    </a:gs>
                  </a:gsLst>
                  <a:lin ang="5400000" scaled="0"/>
                </a:gradFill>
              </a:rPr>
              <a:t>Github</a:t>
            </a:r>
            <a:r>
              <a:rPr lang="en-US" sz="2000" dirty="0">
                <a:gradFill>
                  <a:gsLst>
                    <a:gs pos="1250">
                      <a:schemeClr val="tx1"/>
                    </a:gs>
                    <a:gs pos="100000">
                      <a:schemeClr val="tx1"/>
                    </a:gs>
                  </a:gsLst>
                  <a:lin ang="5400000" scaled="0"/>
                </a:gradFill>
              </a:rPr>
              <a:t>? Open source in the enterprise?”</a:t>
            </a:r>
          </a:p>
          <a:p>
            <a:pPr marL="0" lvl="1" indent="0">
              <a:spcBef>
                <a:spcPts val="1836"/>
              </a:spcBef>
              <a:buNone/>
            </a:pPr>
            <a:r>
              <a:rPr lang="en-US" sz="2000" dirty="0">
                <a:gradFill>
                  <a:gsLst>
                    <a:gs pos="1250">
                      <a:schemeClr val="tx1"/>
                    </a:gs>
                    <a:gs pos="100000">
                      <a:schemeClr val="tx1"/>
                    </a:gs>
                  </a:gsLst>
                  <a:lin ang="5400000" scaled="0"/>
                </a:gradFill>
              </a:rPr>
              <a:t>“TypeScript, really?”</a:t>
            </a:r>
          </a:p>
          <a:p>
            <a:pPr marL="0" lvl="1" indent="0">
              <a:spcBef>
                <a:spcPts val="1836"/>
              </a:spcBef>
              <a:buNone/>
            </a:pPr>
            <a:r>
              <a:rPr lang="en-US" sz="2000" dirty="0">
                <a:gradFill>
                  <a:gsLst>
                    <a:gs pos="1250">
                      <a:schemeClr val="tx1"/>
                    </a:gs>
                    <a:gs pos="100000">
                      <a:schemeClr val="tx1"/>
                    </a:gs>
                  </a:gsLst>
                  <a:lin ang="5400000" scaled="0"/>
                </a:gradFill>
              </a:rPr>
              <a:t>“Frameworks? Which one?”</a:t>
            </a:r>
          </a:p>
          <a:p>
            <a:pPr marL="0" lvl="1" indent="0">
              <a:spcBef>
                <a:spcPts val="1836"/>
              </a:spcBef>
              <a:buNone/>
            </a:pPr>
            <a:r>
              <a:rPr lang="en-US" sz="2000" dirty="0">
                <a:gradFill>
                  <a:gsLst>
                    <a:gs pos="1250">
                      <a:schemeClr val="tx1"/>
                    </a:gs>
                    <a:gs pos="100000">
                      <a:schemeClr val="tx1"/>
                    </a:gs>
                  </a:gsLst>
                  <a:lin ang="5400000" scaled="0"/>
                </a:gradFill>
              </a:rPr>
              <a:t>Deployment/ Acquisition (Store)</a:t>
            </a:r>
          </a:p>
        </p:txBody>
      </p:sp>
    </p:spTree>
    <p:extLst>
      <p:ext uri="{BB962C8B-B14F-4D97-AF65-F5344CB8AC3E}">
        <p14:creationId xmlns:p14="http://schemas.microsoft.com/office/powerpoint/2010/main" val="2882256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96E16-BECA-42EA-A43A-8F6C99CC9BF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18B440C-7D40-45C6-B12E-98052DB580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76114" y="1"/>
            <a:ext cx="7759479" cy="6994523"/>
          </a:xfrm>
          <a:prstGeom prst="rect">
            <a:avLst/>
          </a:prstGeom>
        </p:spPr>
      </p:pic>
      <p:sp>
        <p:nvSpPr>
          <p:cNvPr id="10" name="Rectangle 9">
            <a:extLst>
              <a:ext uri="{FF2B5EF4-FFF2-40B4-BE49-F238E27FC236}">
                <a16:creationId xmlns:a16="http://schemas.microsoft.com/office/drawing/2014/main" id="{4E3ED378-0976-4864-8DFC-665690A85C62}"/>
              </a:ext>
            </a:extLst>
          </p:cNvPr>
          <p:cNvSpPr/>
          <p:nvPr/>
        </p:nvSpPr>
        <p:spPr bwMode="auto">
          <a:xfrm>
            <a:off x="4660570" y="-1"/>
            <a:ext cx="4521356" cy="6994525"/>
          </a:xfrm>
          <a:prstGeom prst="rect">
            <a:avLst/>
          </a:prstGeom>
          <a:gradFill flip="none" rotWithShape="1">
            <a:gsLst>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82DF5E45-ADA9-4B8E-A1CD-4E7B2399E68E}"/>
              </a:ext>
            </a:extLst>
          </p:cNvPr>
          <p:cNvSpPr txBox="1">
            <a:spLocks/>
          </p:cNvSpPr>
          <p:nvPr/>
        </p:nvSpPr>
        <p:spPr>
          <a:xfrm>
            <a:off x="366141" y="1119848"/>
            <a:ext cx="6206993" cy="1185538"/>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accent1"/>
                </a:solidFill>
                <a:latin typeface="Segoe UI Semibold" panose="020B0702040204020203" pitchFamily="34" charset="0"/>
                <a:cs typeface="Segoe UI Semibold" panose="020B0702040204020203" pitchFamily="34" charset="0"/>
              </a:rPr>
              <a:t>We listened </a:t>
            </a:r>
            <a:r>
              <a:rPr lang="en-US" sz="3600" dirty="0">
                <a:latin typeface="Segoe UI Semibold" panose="020B0702040204020203" pitchFamily="34" charset="0"/>
                <a:cs typeface="Segoe UI Semibold" panose="020B0702040204020203" pitchFamily="34" charset="0"/>
              </a:rPr>
              <a:t>and reacted to your feedback</a:t>
            </a:r>
          </a:p>
        </p:txBody>
      </p:sp>
      <p:sp>
        <p:nvSpPr>
          <p:cNvPr id="6" name="Rectangle 5">
            <a:extLst>
              <a:ext uri="{FF2B5EF4-FFF2-40B4-BE49-F238E27FC236}">
                <a16:creationId xmlns:a16="http://schemas.microsoft.com/office/drawing/2014/main" id="{243C6B68-1C1F-4A10-8F97-8D35F82E4006}"/>
              </a:ext>
            </a:extLst>
          </p:cNvPr>
          <p:cNvSpPr/>
          <p:nvPr/>
        </p:nvSpPr>
        <p:spPr>
          <a:xfrm flipH="1">
            <a:off x="640458" y="2627879"/>
            <a:ext cx="45719" cy="3946524"/>
          </a:xfrm>
          <a:prstGeom prst="rect">
            <a:avLst/>
          </a:prstGeom>
          <a:solidFill>
            <a:schemeClr val="tx2"/>
          </a:solidFill>
        </p:spPr>
        <p:txBody>
          <a:bodyPr wrap="none" lIns="559562" anchor="ctr" anchorCtr="0">
            <a:noAutofit/>
          </a:bodyPr>
          <a:lstStyle/>
          <a:p>
            <a:pPr marL="0" lvl="1" indent="0">
              <a:spcBef>
                <a:spcPts val="3672"/>
              </a:spcBef>
              <a:buNone/>
            </a:pPr>
            <a:r>
              <a:rPr lang="en-US" sz="2000" dirty="0"/>
              <a:t>“My SharePoint is </a:t>
            </a:r>
            <a:r>
              <a:rPr lang="en-US" sz="2000" dirty="0">
                <a:latin typeface="Segoe UI Semibold" panose="020B0702040204020203" pitchFamily="34" charset="0"/>
                <a:cs typeface="Segoe UI Semibold" panose="020B0702040204020203" pitchFamily="34" charset="0"/>
              </a:rPr>
              <a:t>On-premises</a:t>
            </a:r>
            <a:r>
              <a:rPr lang="en-US" sz="2000" b="1" dirty="0"/>
              <a:t> </a:t>
            </a:r>
            <a:r>
              <a:rPr lang="en-US" sz="2000" dirty="0"/>
              <a:t>for the foreseeable future”</a:t>
            </a:r>
          </a:p>
          <a:p>
            <a:pPr marL="0" lvl="1" indent="0">
              <a:spcBef>
                <a:spcPts val="3672"/>
              </a:spcBef>
              <a:buNone/>
            </a:pPr>
            <a:r>
              <a:rPr lang="en-US" sz="2000" dirty="0"/>
              <a:t>“We need </a:t>
            </a:r>
            <a:r>
              <a:rPr lang="en-US" sz="2000" dirty="0">
                <a:latin typeface="Segoe UI Semibold" panose="020B0702040204020203" pitchFamily="34" charset="0"/>
                <a:cs typeface="Segoe UI Semibold" panose="020B0702040204020203" pitchFamily="34" charset="0"/>
              </a:rPr>
              <a:t>custom code </a:t>
            </a:r>
            <a:r>
              <a:rPr lang="en-US" sz="2000" dirty="0"/>
              <a:t>to meet our business needs”</a:t>
            </a:r>
          </a:p>
          <a:p>
            <a:pPr marL="0" lvl="1" indent="0">
              <a:spcBef>
                <a:spcPts val="3672"/>
              </a:spcBef>
              <a:buNone/>
            </a:pPr>
            <a:r>
              <a:rPr lang="en-US" sz="2000" dirty="0"/>
              <a:t>“</a:t>
            </a:r>
            <a:r>
              <a:rPr lang="en-US" sz="2000" dirty="0">
                <a:latin typeface="Segoe UI Semibold" panose="020B0702040204020203" pitchFamily="34" charset="0"/>
                <a:cs typeface="Segoe UI Semibold" panose="020B0702040204020203" pitchFamily="34" charset="0"/>
              </a:rPr>
              <a:t>Be flexible</a:t>
            </a:r>
            <a:r>
              <a:rPr lang="en-US" sz="2000" dirty="0"/>
              <a:t>, but don’t break my code”</a:t>
            </a:r>
          </a:p>
          <a:p>
            <a:pPr marL="0" lvl="1" indent="0">
              <a:spcBef>
                <a:spcPts val="3672"/>
              </a:spcBef>
              <a:buNone/>
            </a:pPr>
            <a:r>
              <a:rPr lang="en-US" sz="2000" dirty="0"/>
              <a:t>“You asked me to learn a bunch of new stuff – </a:t>
            </a:r>
            <a:br>
              <a:rPr lang="en-US" sz="2000" dirty="0"/>
            </a:br>
            <a:r>
              <a:rPr lang="en-US" sz="2000" dirty="0">
                <a:latin typeface="Segoe UI Semibold" panose="020B0702040204020203" pitchFamily="34" charset="0"/>
                <a:cs typeface="Segoe UI Semibold" panose="020B0702040204020203" pitchFamily="34" charset="0"/>
              </a:rPr>
              <a:t>make it worth our time”</a:t>
            </a:r>
          </a:p>
        </p:txBody>
      </p:sp>
    </p:spTree>
    <p:extLst>
      <p:ext uri="{BB962C8B-B14F-4D97-AF65-F5344CB8AC3E}">
        <p14:creationId xmlns:p14="http://schemas.microsoft.com/office/powerpoint/2010/main" val="200391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C6850E0-B325-4A85-AE78-C504FD6D89FC}"/>
              </a:ext>
            </a:extLst>
          </p:cNvPr>
          <p:cNvSpPr txBox="1">
            <a:spLocks/>
          </p:cNvSpPr>
          <p:nvPr/>
        </p:nvSpPr>
        <p:spPr>
          <a:xfrm>
            <a:off x="275480" y="2217116"/>
            <a:ext cx="11885514"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Announcements – </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9391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E29DC5A-A541-4686-B71F-46D982EBBEAF}"/>
              </a:ext>
            </a:extLst>
          </p:cNvPr>
          <p:cNvSpPr/>
          <p:nvPr/>
        </p:nvSpPr>
        <p:spPr bwMode="auto">
          <a:xfrm>
            <a:off x="882" y="1640908"/>
            <a:ext cx="11899546" cy="46276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ontent Placeholder 2">
            <a:extLst>
              <a:ext uri="{FF2B5EF4-FFF2-40B4-BE49-F238E27FC236}">
                <a16:creationId xmlns:a16="http://schemas.microsoft.com/office/drawing/2014/main" id="{7BBC960F-92ED-49BE-B8F4-15E0699D9532}"/>
              </a:ext>
            </a:extLst>
          </p:cNvPr>
          <p:cNvSpPr txBox="1">
            <a:spLocks/>
          </p:cNvSpPr>
          <p:nvPr/>
        </p:nvSpPr>
        <p:spPr>
          <a:xfrm>
            <a:off x="277525" y="2178641"/>
            <a:ext cx="10560444" cy="1490520"/>
          </a:xfrm>
          <a:prstGeom prst="rect">
            <a:avLst/>
          </a:prstGeom>
        </p:spPr>
        <p:txBody>
          <a:bodyPr vert="horz" wrap="square" lIns="149217" tIns="93260" rIns="149217" bIns="93260" rtlCol="0">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56" dirty="0">
                <a:solidFill>
                  <a:schemeClr val="tx2"/>
                </a:solidFill>
                <a:latin typeface="Segoe UI Semibold" panose="020B0702040204020203" pitchFamily="34" charset="0"/>
                <a:cs typeface="Segoe UI Semibold" panose="020B0702040204020203" pitchFamily="34" charset="0"/>
              </a:rPr>
              <a:t>SharePoint Framework client side web parts on classic pages for SharePoint Server 2016</a:t>
            </a:r>
          </a:p>
        </p:txBody>
      </p:sp>
      <p:sp>
        <p:nvSpPr>
          <p:cNvPr id="11" name="Rectangle 10">
            <a:extLst>
              <a:ext uri="{FF2B5EF4-FFF2-40B4-BE49-F238E27FC236}">
                <a16:creationId xmlns:a16="http://schemas.microsoft.com/office/drawing/2014/main" id="{C7CA5822-62F1-4042-9D90-69952E92308B}"/>
              </a:ext>
            </a:extLst>
          </p:cNvPr>
          <p:cNvSpPr/>
          <p:nvPr/>
        </p:nvSpPr>
        <p:spPr>
          <a:xfrm>
            <a:off x="511583" y="3570004"/>
            <a:ext cx="46630" cy="1771946"/>
          </a:xfrm>
          <a:prstGeom prst="rect">
            <a:avLst/>
          </a:prstGeom>
          <a:solidFill>
            <a:schemeClr val="tx2"/>
          </a:solidFill>
        </p:spPr>
        <p:txBody>
          <a:bodyPr wrap="none" lIns="559562" anchor="ctr" anchorCtr="0">
            <a:noAutofit/>
          </a:bodyPr>
          <a:lstStyle/>
          <a:p>
            <a:pPr>
              <a:lnSpc>
                <a:spcPct val="90000"/>
              </a:lnSpc>
              <a:spcBef>
                <a:spcPts val="1224"/>
              </a:spcBef>
            </a:pPr>
            <a:r>
              <a:rPr lang="en-US" sz="2040" dirty="0">
                <a:cs typeface="Segoe UI Semibold" panose="020B0702040204020203" pitchFamily="34" charset="0"/>
              </a:rPr>
              <a:t>Use modern tools, platforms, and open source</a:t>
            </a:r>
          </a:p>
          <a:p>
            <a:pPr>
              <a:lnSpc>
                <a:spcPct val="90000"/>
              </a:lnSpc>
              <a:spcBef>
                <a:spcPts val="1224"/>
              </a:spcBef>
            </a:pPr>
            <a:r>
              <a:rPr lang="en-US" sz="2040" dirty="0">
                <a:cs typeface="Segoe UI Semibold" panose="020B0702040204020203" pitchFamily="34" charset="0"/>
              </a:rPr>
              <a:t>Common development platform across on-premises and the Cloud</a:t>
            </a:r>
          </a:p>
          <a:p>
            <a:pPr>
              <a:lnSpc>
                <a:spcPct val="90000"/>
              </a:lnSpc>
              <a:spcBef>
                <a:spcPts val="1224"/>
              </a:spcBef>
            </a:pPr>
            <a:r>
              <a:rPr lang="en-US" sz="2040" dirty="0">
                <a:cs typeface="Segoe UI Semibold" panose="020B0702040204020203" pitchFamily="34" charset="0"/>
              </a:rPr>
              <a:t>Getting head-start on your cloud migration</a:t>
            </a:r>
          </a:p>
          <a:p>
            <a:pPr>
              <a:lnSpc>
                <a:spcPct val="90000"/>
              </a:lnSpc>
              <a:spcBef>
                <a:spcPts val="1224"/>
              </a:spcBef>
            </a:pPr>
            <a:r>
              <a:rPr lang="en-US" sz="2040" dirty="0">
                <a:cs typeface="Segoe UI Semibold" panose="020B0702040204020203" pitchFamily="34" charset="0"/>
              </a:rPr>
              <a:t>Targeting SharePoint Framework ~1.1 support </a:t>
            </a:r>
          </a:p>
        </p:txBody>
      </p:sp>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Feature Pack 2</a:t>
            </a:r>
          </a:p>
        </p:txBody>
      </p:sp>
      <p:grpSp>
        <p:nvGrpSpPr>
          <p:cNvPr id="15" name="Group 14">
            <a:extLst>
              <a:ext uri="{FF2B5EF4-FFF2-40B4-BE49-F238E27FC236}">
                <a16:creationId xmlns:a16="http://schemas.microsoft.com/office/drawing/2014/main" id="{03F9022B-E763-4EF6-BB7F-724B104E428B}"/>
              </a:ext>
            </a:extLst>
          </p:cNvPr>
          <p:cNvGrpSpPr/>
          <p:nvPr/>
        </p:nvGrpSpPr>
        <p:grpSpPr>
          <a:xfrm>
            <a:off x="9028263" y="2702535"/>
            <a:ext cx="2729497" cy="4220400"/>
            <a:chOff x="8778529" y="2272775"/>
            <a:chExt cx="3130756" cy="5008257"/>
          </a:xfrm>
        </p:grpSpPr>
        <p:grpSp>
          <p:nvGrpSpPr>
            <p:cNvPr id="16" name="Group 15">
              <a:extLst>
                <a:ext uri="{FF2B5EF4-FFF2-40B4-BE49-F238E27FC236}">
                  <a16:creationId xmlns:a16="http://schemas.microsoft.com/office/drawing/2014/main" id="{69B6FCFC-2E9B-4D43-B60C-CB4E76D56E52}"/>
                </a:ext>
              </a:extLst>
            </p:cNvPr>
            <p:cNvGrpSpPr/>
            <p:nvPr/>
          </p:nvGrpSpPr>
          <p:grpSpPr>
            <a:xfrm>
              <a:off x="8778529" y="2272775"/>
              <a:ext cx="3083264" cy="5008257"/>
              <a:chOff x="9370099" y="1942799"/>
              <a:chExt cx="3083264" cy="5008257"/>
            </a:xfrm>
          </p:grpSpPr>
          <p:pic>
            <p:nvPicPr>
              <p:cNvPr id="36" name="Picture 35">
                <a:extLst>
                  <a:ext uri="{FF2B5EF4-FFF2-40B4-BE49-F238E27FC236}">
                    <a16:creationId xmlns:a16="http://schemas.microsoft.com/office/drawing/2014/main" id="{6BD1A9D7-8794-4369-847A-17DA7F27D9A4}"/>
                  </a:ext>
                </a:extLst>
              </p:cNvPr>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r="52385"/>
              <a:stretch/>
            </p:blipFill>
            <p:spPr>
              <a:xfrm>
                <a:off x="10421765" y="1970571"/>
                <a:ext cx="1229244" cy="4004411"/>
              </a:xfrm>
              <a:prstGeom prst="rect">
                <a:avLst/>
              </a:prstGeom>
            </p:spPr>
          </p:pic>
          <p:grpSp>
            <p:nvGrpSpPr>
              <p:cNvPr id="37" name="Group 36">
                <a:extLst>
                  <a:ext uri="{FF2B5EF4-FFF2-40B4-BE49-F238E27FC236}">
                    <a16:creationId xmlns:a16="http://schemas.microsoft.com/office/drawing/2014/main" id="{9983650E-583B-4350-9A97-8790460A7694}"/>
                  </a:ext>
                </a:extLst>
              </p:cNvPr>
              <p:cNvGrpSpPr/>
              <p:nvPr/>
            </p:nvGrpSpPr>
            <p:grpSpPr>
              <a:xfrm>
                <a:off x="11281563" y="2541453"/>
                <a:ext cx="1147763" cy="3519873"/>
                <a:chOff x="7312330" y="2994877"/>
                <a:chExt cx="1147763" cy="3519873"/>
              </a:xfrm>
            </p:grpSpPr>
            <p:sp>
              <p:nvSpPr>
                <p:cNvPr id="234" name="Rectangle 5">
                  <a:extLst>
                    <a:ext uri="{FF2B5EF4-FFF2-40B4-BE49-F238E27FC236}">
                      <a16:creationId xmlns:a16="http://schemas.microsoft.com/office/drawing/2014/main" id="{C3A5C9B1-E91B-4FAC-98AE-CDFAF1FE42B9}"/>
                    </a:ext>
                  </a:extLst>
                </p:cNvPr>
                <p:cNvSpPr>
                  <a:spLocks noChangeArrowheads="1"/>
                </p:cNvSpPr>
                <p:nvPr/>
              </p:nvSpPr>
              <p:spPr bwMode="auto">
                <a:xfrm>
                  <a:off x="7867955" y="2994877"/>
                  <a:ext cx="34925" cy="441325"/>
                </a:xfrm>
                <a:prstGeom prst="rect">
                  <a:avLst/>
                </a:prstGeom>
                <a:solidFill>
                  <a:srgbClr val="D8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6">
                  <a:extLst>
                    <a:ext uri="{FF2B5EF4-FFF2-40B4-BE49-F238E27FC236}">
                      <a16:creationId xmlns:a16="http://schemas.microsoft.com/office/drawing/2014/main" id="{BA0E887D-F5D6-486E-8632-29B9A59733DC}"/>
                    </a:ext>
                  </a:extLst>
                </p:cNvPr>
                <p:cNvSpPr>
                  <a:spLocks/>
                </p:cNvSpPr>
                <p:nvPr/>
              </p:nvSpPr>
              <p:spPr bwMode="auto">
                <a:xfrm>
                  <a:off x="7312330" y="3409216"/>
                  <a:ext cx="1147763" cy="3105534"/>
                </a:xfrm>
                <a:custGeom>
                  <a:avLst/>
                  <a:gdLst>
                    <a:gd name="T0" fmla="*/ 263 w 299"/>
                    <a:gd name="T1" fmla="*/ 311 h 937"/>
                    <a:gd name="T2" fmla="*/ 263 w 299"/>
                    <a:gd name="T3" fmla="*/ 181 h 937"/>
                    <a:gd name="T4" fmla="*/ 227 w 299"/>
                    <a:gd name="T5" fmla="*/ 181 h 937"/>
                    <a:gd name="T6" fmla="*/ 227 w 299"/>
                    <a:gd name="T7" fmla="*/ 51 h 937"/>
                    <a:gd name="T8" fmla="*/ 201 w 299"/>
                    <a:gd name="T9" fmla="*/ 51 h 937"/>
                    <a:gd name="T10" fmla="*/ 150 w 299"/>
                    <a:gd name="T11" fmla="*/ 0 h 937"/>
                    <a:gd name="T12" fmla="*/ 98 w 299"/>
                    <a:gd name="T13" fmla="*/ 51 h 937"/>
                    <a:gd name="T14" fmla="*/ 73 w 299"/>
                    <a:gd name="T15" fmla="*/ 51 h 937"/>
                    <a:gd name="T16" fmla="*/ 73 w 299"/>
                    <a:gd name="T17" fmla="*/ 181 h 937"/>
                    <a:gd name="T18" fmla="*/ 36 w 299"/>
                    <a:gd name="T19" fmla="*/ 181 h 937"/>
                    <a:gd name="T20" fmla="*/ 36 w 299"/>
                    <a:gd name="T21" fmla="*/ 311 h 937"/>
                    <a:gd name="T22" fmla="*/ 0 w 299"/>
                    <a:gd name="T23" fmla="*/ 311 h 937"/>
                    <a:gd name="T24" fmla="*/ 0 w 299"/>
                    <a:gd name="T25" fmla="*/ 937 h 937"/>
                    <a:gd name="T26" fmla="*/ 299 w 299"/>
                    <a:gd name="T27" fmla="*/ 937 h 937"/>
                    <a:gd name="T28" fmla="*/ 299 w 299"/>
                    <a:gd name="T29" fmla="*/ 311 h 937"/>
                    <a:gd name="T30" fmla="*/ 263 w 299"/>
                    <a:gd name="T31" fmla="*/ 31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9" h="937">
                      <a:moveTo>
                        <a:pt x="263" y="311"/>
                      </a:moveTo>
                      <a:cubicBezTo>
                        <a:pt x="263" y="181"/>
                        <a:pt x="263" y="181"/>
                        <a:pt x="263" y="181"/>
                      </a:cubicBezTo>
                      <a:cubicBezTo>
                        <a:pt x="227" y="181"/>
                        <a:pt x="227" y="181"/>
                        <a:pt x="227" y="181"/>
                      </a:cubicBezTo>
                      <a:cubicBezTo>
                        <a:pt x="227" y="51"/>
                        <a:pt x="227" y="51"/>
                        <a:pt x="227" y="51"/>
                      </a:cubicBezTo>
                      <a:cubicBezTo>
                        <a:pt x="201" y="51"/>
                        <a:pt x="201" y="51"/>
                        <a:pt x="201" y="51"/>
                      </a:cubicBezTo>
                      <a:cubicBezTo>
                        <a:pt x="201" y="23"/>
                        <a:pt x="178" y="0"/>
                        <a:pt x="150" y="0"/>
                      </a:cubicBezTo>
                      <a:cubicBezTo>
                        <a:pt x="121" y="0"/>
                        <a:pt x="98" y="23"/>
                        <a:pt x="98" y="51"/>
                      </a:cubicBezTo>
                      <a:cubicBezTo>
                        <a:pt x="73" y="51"/>
                        <a:pt x="73" y="51"/>
                        <a:pt x="73" y="51"/>
                      </a:cubicBezTo>
                      <a:cubicBezTo>
                        <a:pt x="73" y="181"/>
                        <a:pt x="73" y="181"/>
                        <a:pt x="73" y="181"/>
                      </a:cubicBezTo>
                      <a:cubicBezTo>
                        <a:pt x="36" y="181"/>
                        <a:pt x="36" y="181"/>
                        <a:pt x="36" y="181"/>
                      </a:cubicBezTo>
                      <a:cubicBezTo>
                        <a:pt x="36" y="311"/>
                        <a:pt x="36" y="311"/>
                        <a:pt x="36" y="311"/>
                      </a:cubicBezTo>
                      <a:cubicBezTo>
                        <a:pt x="0" y="311"/>
                        <a:pt x="0" y="311"/>
                        <a:pt x="0" y="311"/>
                      </a:cubicBezTo>
                      <a:cubicBezTo>
                        <a:pt x="0" y="937"/>
                        <a:pt x="0" y="937"/>
                        <a:pt x="0" y="937"/>
                      </a:cubicBezTo>
                      <a:cubicBezTo>
                        <a:pt x="299" y="937"/>
                        <a:pt x="299" y="937"/>
                        <a:pt x="299" y="937"/>
                      </a:cubicBezTo>
                      <a:cubicBezTo>
                        <a:pt x="299" y="311"/>
                        <a:pt x="299" y="311"/>
                        <a:pt x="299" y="311"/>
                      </a:cubicBezTo>
                      <a:cubicBezTo>
                        <a:pt x="263" y="311"/>
                        <a:pt x="263" y="311"/>
                        <a:pt x="263" y="311"/>
                      </a:cubicBezTo>
                    </a:path>
                  </a:pathLst>
                </a:custGeom>
                <a:solidFill>
                  <a:srgbClr val="152B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35">
                  <a:extLst>
                    <a:ext uri="{FF2B5EF4-FFF2-40B4-BE49-F238E27FC236}">
                      <a16:creationId xmlns:a16="http://schemas.microsoft.com/office/drawing/2014/main" id="{5552F37F-F015-46B2-938E-03191CE7E291}"/>
                    </a:ext>
                  </a:extLst>
                </p:cNvPr>
                <p:cNvSpPr>
                  <a:spLocks noChangeArrowheads="1"/>
                </p:cNvSpPr>
                <p:nvPr/>
              </p:nvSpPr>
              <p:spPr bwMode="auto">
                <a:xfrm>
                  <a:off x="8081073" y="478632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36">
                  <a:extLst>
                    <a:ext uri="{FF2B5EF4-FFF2-40B4-BE49-F238E27FC236}">
                      <a16:creationId xmlns:a16="http://schemas.microsoft.com/office/drawing/2014/main" id="{B07BF915-08E6-4A16-9426-A0EB4DC637B1}"/>
                    </a:ext>
                  </a:extLst>
                </p:cNvPr>
                <p:cNvSpPr>
                  <a:spLocks noChangeArrowheads="1"/>
                </p:cNvSpPr>
                <p:nvPr/>
              </p:nvSpPr>
              <p:spPr bwMode="auto">
                <a:xfrm>
                  <a:off x="8268398" y="47863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37">
                  <a:extLst>
                    <a:ext uri="{FF2B5EF4-FFF2-40B4-BE49-F238E27FC236}">
                      <a16:creationId xmlns:a16="http://schemas.microsoft.com/office/drawing/2014/main" id="{C2D48E75-6639-4ABD-8D01-AE6C7327FBFD}"/>
                    </a:ext>
                  </a:extLst>
                </p:cNvPr>
                <p:cNvSpPr>
                  <a:spLocks noChangeArrowheads="1"/>
                </p:cNvSpPr>
                <p:nvPr/>
              </p:nvSpPr>
              <p:spPr bwMode="auto">
                <a:xfrm>
                  <a:off x="8081073" y="49704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38">
                  <a:extLst>
                    <a:ext uri="{FF2B5EF4-FFF2-40B4-BE49-F238E27FC236}">
                      <a16:creationId xmlns:a16="http://schemas.microsoft.com/office/drawing/2014/main" id="{735619C7-C33F-4160-8D68-088B664956C6}"/>
                    </a:ext>
                  </a:extLst>
                </p:cNvPr>
                <p:cNvSpPr>
                  <a:spLocks noChangeArrowheads="1"/>
                </p:cNvSpPr>
                <p:nvPr/>
              </p:nvSpPr>
              <p:spPr bwMode="auto">
                <a:xfrm>
                  <a:off x="8268398"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39">
                  <a:extLst>
                    <a:ext uri="{FF2B5EF4-FFF2-40B4-BE49-F238E27FC236}">
                      <a16:creationId xmlns:a16="http://schemas.microsoft.com/office/drawing/2014/main" id="{D9112AB6-CD54-48DD-99F9-34CB458A139C}"/>
                    </a:ext>
                  </a:extLst>
                </p:cNvPr>
                <p:cNvSpPr>
                  <a:spLocks noChangeArrowheads="1"/>
                </p:cNvSpPr>
                <p:nvPr/>
              </p:nvSpPr>
              <p:spPr bwMode="auto">
                <a:xfrm>
                  <a:off x="8081073" y="515462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40">
                  <a:extLst>
                    <a:ext uri="{FF2B5EF4-FFF2-40B4-BE49-F238E27FC236}">
                      <a16:creationId xmlns:a16="http://schemas.microsoft.com/office/drawing/2014/main" id="{6C1D525A-AED3-4CA4-9DFC-0F0F4C5229F5}"/>
                    </a:ext>
                  </a:extLst>
                </p:cNvPr>
                <p:cNvSpPr>
                  <a:spLocks noChangeArrowheads="1"/>
                </p:cNvSpPr>
                <p:nvPr/>
              </p:nvSpPr>
              <p:spPr bwMode="auto">
                <a:xfrm>
                  <a:off x="8081073" y="515462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41">
                  <a:extLst>
                    <a:ext uri="{FF2B5EF4-FFF2-40B4-BE49-F238E27FC236}">
                      <a16:creationId xmlns:a16="http://schemas.microsoft.com/office/drawing/2014/main" id="{BEDABFA3-2E47-4DE8-B98B-EE0D32B3A79B}"/>
                    </a:ext>
                  </a:extLst>
                </p:cNvPr>
                <p:cNvSpPr>
                  <a:spLocks noChangeArrowheads="1"/>
                </p:cNvSpPr>
                <p:nvPr/>
              </p:nvSpPr>
              <p:spPr bwMode="auto">
                <a:xfrm>
                  <a:off x="8268398"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42">
                  <a:extLst>
                    <a:ext uri="{FF2B5EF4-FFF2-40B4-BE49-F238E27FC236}">
                      <a16:creationId xmlns:a16="http://schemas.microsoft.com/office/drawing/2014/main" id="{8679E41B-D553-4F46-BAA8-015F5D7D7653}"/>
                    </a:ext>
                  </a:extLst>
                </p:cNvPr>
                <p:cNvSpPr>
                  <a:spLocks noChangeArrowheads="1"/>
                </p:cNvSpPr>
                <p:nvPr/>
              </p:nvSpPr>
              <p:spPr bwMode="auto">
                <a:xfrm>
                  <a:off x="8081073" y="53387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43">
                  <a:extLst>
                    <a:ext uri="{FF2B5EF4-FFF2-40B4-BE49-F238E27FC236}">
                      <a16:creationId xmlns:a16="http://schemas.microsoft.com/office/drawing/2014/main" id="{8D7834A9-3A44-4C81-9171-D52388A90C4F}"/>
                    </a:ext>
                  </a:extLst>
                </p:cNvPr>
                <p:cNvSpPr>
                  <a:spLocks noChangeArrowheads="1"/>
                </p:cNvSpPr>
                <p:nvPr/>
              </p:nvSpPr>
              <p:spPr bwMode="auto">
                <a:xfrm>
                  <a:off x="8081073"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44">
                  <a:extLst>
                    <a:ext uri="{FF2B5EF4-FFF2-40B4-BE49-F238E27FC236}">
                      <a16:creationId xmlns:a16="http://schemas.microsoft.com/office/drawing/2014/main" id="{04F93423-0616-4E5C-BCC2-26558DF140A5}"/>
                    </a:ext>
                  </a:extLst>
                </p:cNvPr>
                <p:cNvSpPr>
                  <a:spLocks noChangeArrowheads="1"/>
                </p:cNvSpPr>
                <p:nvPr/>
              </p:nvSpPr>
              <p:spPr bwMode="auto">
                <a:xfrm>
                  <a:off x="7895335" y="47863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45">
                  <a:extLst>
                    <a:ext uri="{FF2B5EF4-FFF2-40B4-BE49-F238E27FC236}">
                      <a16:creationId xmlns:a16="http://schemas.microsoft.com/office/drawing/2014/main" id="{2EE00A29-7038-49FB-871B-4946ED0DEBAA}"/>
                    </a:ext>
                  </a:extLst>
                </p:cNvPr>
                <p:cNvSpPr>
                  <a:spLocks noChangeArrowheads="1"/>
                </p:cNvSpPr>
                <p:nvPr/>
              </p:nvSpPr>
              <p:spPr bwMode="auto">
                <a:xfrm>
                  <a:off x="7895335"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46">
                  <a:extLst>
                    <a:ext uri="{FF2B5EF4-FFF2-40B4-BE49-F238E27FC236}">
                      <a16:creationId xmlns:a16="http://schemas.microsoft.com/office/drawing/2014/main" id="{C52A8D58-4057-406B-A10C-60E99CF6CA7D}"/>
                    </a:ext>
                  </a:extLst>
                </p:cNvPr>
                <p:cNvSpPr>
                  <a:spLocks noChangeArrowheads="1"/>
                </p:cNvSpPr>
                <p:nvPr/>
              </p:nvSpPr>
              <p:spPr bwMode="auto">
                <a:xfrm>
                  <a:off x="789533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47">
                  <a:extLst>
                    <a:ext uri="{FF2B5EF4-FFF2-40B4-BE49-F238E27FC236}">
                      <a16:creationId xmlns:a16="http://schemas.microsoft.com/office/drawing/2014/main" id="{AF58263B-CE92-417B-8560-90D572549E6C}"/>
                    </a:ext>
                  </a:extLst>
                </p:cNvPr>
                <p:cNvSpPr>
                  <a:spLocks noChangeArrowheads="1"/>
                </p:cNvSpPr>
                <p:nvPr/>
              </p:nvSpPr>
              <p:spPr bwMode="auto">
                <a:xfrm>
                  <a:off x="7895335"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48">
                  <a:extLst>
                    <a:ext uri="{FF2B5EF4-FFF2-40B4-BE49-F238E27FC236}">
                      <a16:creationId xmlns:a16="http://schemas.microsoft.com/office/drawing/2014/main" id="{6BF942C6-4C62-4474-9F39-AE0B85E63854}"/>
                    </a:ext>
                  </a:extLst>
                </p:cNvPr>
                <p:cNvSpPr>
                  <a:spLocks noChangeArrowheads="1"/>
                </p:cNvSpPr>
                <p:nvPr/>
              </p:nvSpPr>
              <p:spPr bwMode="auto">
                <a:xfrm>
                  <a:off x="78953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49">
                  <a:extLst>
                    <a:ext uri="{FF2B5EF4-FFF2-40B4-BE49-F238E27FC236}">
                      <a16:creationId xmlns:a16="http://schemas.microsoft.com/office/drawing/2014/main" id="{33D184B6-4F62-4961-AFD8-E3365D9C89BF}"/>
                    </a:ext>
                  </a:extLst>
                </p:cNvPr>
                <p:cNvSpPr>
                  <a:spLocks noChangeArrowheads="1"/>
                </p:cNvSpPr>
                <p:nvPr/>
              </p:nvSpPr>
              <p:spPr bwMode="auto">
                <a:xfrm>
                  <a:off x="7895335"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50">
                  <a:extLst>
                    <a:ext uri="{FF2B5EF4-FFF2-40B4-BE49-F238E27FC236}">
                      <a16:creationId xmlns:a16="http://schemas.microsoft.com/office/drawing/2014/main" id="{C4DFBEA7-BE47-4A6D-B357-94F5BB198BDB}"/>
                    </a:ext>
                  </a:extLst>
                </p:cNvPr>
                <p:cNvSpPr>
                  <a:spLocks noChangeArrowheads="1"/>
                </p:cNvSpPr>
                <p:nvPr/>
              </p:nvSpPr>
              <p:spPr bwMode="auto">
                <a:xfrm>
                  <a:off x="78953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51">
                  <a:extLst>
                    <a:ext uri="{FF2B5EF4-FFF2-40B4-BE49-F238E27FC236}">
                      <a16:creationId xmlns:a16="http://schemas.microsoft.com/office/drawing/2014/main" id="{81666894-5196-4DC4-819B-24E7C36DFE5B}"/>
                    </a:ext>
                  </a:extLst>
                </p:cNvPr>
                <p:cNvSpPr>
                  <a:spLocks noChangeArrowheads="1"/>
                </p:cNvSpPr>
                <p:nvPr/>
              </p:nvSpPr>
              <p:spPr bwMode="auto">
                <a:xfrm>
                  <a:off x="7711185" y="47863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52">
                  <a:extLst>
                    <a:ext uri="{FF2B5EF4-FFF2-40B4-BE49-F238E27FC236}">
                      <a16:creationId xmlns:a16="http://schemas.microsoft.com/office/drawing/2014/main" id="{1FF900A2-2F63-44F8-A0E8-689E3654BE04}"/>
                    </a:ext>
                  </a:extLst>
                </p:cNvPr>
                <p:cNvSpPr>
                  <a:spLocks noChangeArrowheads="1"/>
                </p:cNvSpPr>
                <p:nvPr/>
              </p:nvSpPr>
              <p:spPr bwMode="auto">
                <a:xfrm>
                  <a:off x="7711185" y="47863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53">
                  <a:extLst>
                    <a:ext uri="{FF2B5EF4-FFF2-40B4-BE49-F238E27FC236}">
                      <a16:creationId xmlns:a16="http://schemas.microsoft.com/office/drawing/2014/main" id="{E9C98342-E858-4784-90E3-8AFD407AA014}"/>
                    </a:ext>
                  </a:extLst>
                </p:cNvPr>
                <p:cNvSpPr>
                  <a:spLocks noChangeArrowheads="1"/>
                </p:cNvSpPr>
                <p:nvPr/>
              </p:nvSpPr>
              <p:spPr bwMode="auto">
                <a:xfrm>
                  <a:off x="7711185"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54">
                  <a:extLst>
                    <a:ext uri="{FF2B5EF4-FFF2-40B4-BE49-F238E27FC236}">
                      <a16:creationId xmlns:a16="http://schemas.microsoft.com/office/drawing/2014/main" id="{24B54D1D-7349-4F7B-A437-2AECBF4DDAF6}"/>
                    </a:ext>
                  </a:extLst>
                </p:cNvPr>
                <p:cNvSpPr>
                  <a:spLocks noChangeArrowheads="1"/>
                </p:cNvSpPr>
                <p:nvPr/>
              </p:nvSpPr>
              <p:spPr bwMode="auto">
                <a:xfrm>
                  <a:off x="771118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55">
                  <a:extLst>
                    <a:ext uri="{FF2B5EF4-FFF2-40B4-BE49-F238E27FC236}">
                      <a16:creationId xmlns:a16="http://schemas.microsoft.com/office/drawing/2014/main" id="{3E893B19-2365-4B6F-91A6-62F1EC22442C}"/>
                    </a:ext>
                  </a:extLst>
                </p:cNvPr>
                <p:cNvSpPr>
                  <a:spLocks noChangeArrowheads="1"/>
                </p:cNvSpPr>
                <p:nvPr/>
              </p:nvSpPr>
              <p:spPr bwMode="auto">
                <a:xfrm>
                  <a:off x="7711185"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56">
                  <a:extLst>
                    <a:ext uri="{FF2B5EF4-FFF2-40B4-BE49-F238E27FC236}">
                      <a16:creationId xmlns:a16="http://schemas.microsoft.com/office/drawing/2014/main" id="{7468AA66-1E43-4971-B17D-FAA35FEF5A10}"/>
                    </a:ext>
                  </a:extLst>
                </p:cNvPr>
                <p:cNvSpPr>
                  <a:spLocks noChangeArrowheads="1"/>
                </p:cNvSpPr>
                <p:nvPr/>
              </p:nvSpPr>
              <p:spPr bwMode="auto">
                <a:xfrm>
                  <a:off x="771118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57">
                  <a:extLst>
                    <a:ext uri="{FF2B5EF4-FFF2-40B4-BE49-F238E27FC236}">
                      <a16:creationId xmlns:a16="http://schemas.microsoft.com/office/drawing/2014/main" id="{D3FCF808-98F8-4D44-BC44-1ABE3C9F646F}"/>
                    </a:ext>
                  </a:extLst>
                </p:cNvPr>
                <p:cNvSpPr>
                  <a:spLocks noChangeArrowheads="1"/>
                </p:cNvSpPr>
                <p:nvPr/>
              </p:nvSpPr>
              <p:spPr bwMode="auto">
                <a:xfrm>
                  <a:off x="7711185"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58">
                  <a:extLst>
                    <a:ext uri="{FF2B5EF4-FFF2-40B4-BE49-F238E27FC236}">
                      <a16:creationId xmlns:a16="http://schemas.microsoft.com/office/drawing/2014/main" id="{576BDD40-19D7-4D7F-A39C-E4FC4824AAEA}"/>
                    </a:ext>
                  </a:extLst>
                </p:cNvPr>
                <p:cNvSpPr>
                  <a:spLocks noChangeArrowheads="1"/>
                </p:cNvSpPr>
                <p:nvPr/>
              </p:nvSpPr>
              <p:spPr bwMode="auto">
                <a:xfrm>
                  <a:off x="771118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9">
                  <a:extLst>
                    <a:ext uri="{FF2B5EF4-FFF2-40B4-BE49-F238E27FC236}">
                      <a16:creationId xmlns:a16="http://schemas.microsoft.com/office/drawing/2014/main" id="{62CF56CE-4189-4CD5-9CF8-D13FE7AAA1E2}"/>
                    </a:ext>
                  </a:extLst>
                </p:cNvPr>
                <p:cNvSpPr>
                  <a:spLocks noChangeArrowheads="1"/>
                </p:cNvSpPr>
                <p:nvPr/>
              </p:nvSpPr>
              <p:spPr bwMode="auto">
                <a:xfrm>
                  <a:off x="7527035"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0">
                  <a:extLst>
                    <a:ext uri="{FF2B5EF4-FFF2-40B4-BE49-F238E27FC236}">
                      <a16:creationId xmlns:a16="http://schemas.microsoft.com/office/drawing/2014/main" id="{BB13CEF4-B170-4EBB-8162-51944FED6D67}"/>
                    </a:ext>
                  </a:extLst>
                </p:cNvPr>
                <p:cNvSpPr>
                  <a:spLocks noChangeArrowheads="1"/>
                </p:cNvSpPr>
                <p:nvPr/>
              </p:nvSpPr>
              <p:spPr bwMode="auto">
                <a:xfrm>
                  <a:off x="752703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1">
                  <a:extLst>
                    <a:ext uri="{FF2B5EF4-FFF2-40B4-BE49-F238E27FC236}">
                      <a16:creationId xmlns:a16="http://schemas.microsoft.com/office/drawing/2014/main" id="{6A397D40-BE35-4C27-BCED-4ABDA6D51382}"/>
                    </a:ext>
                  </a:extLst>
                </p:cNvPr>
                <p:cNvSpPr>
                  <a:spLocks noChangeArrowheads="1"/>
                </p:cNvSpPr>
                <p:nvPr/>
              </p:nvSpPr>
              <p:spPr bwMode="auto">
                <a:xfrm>
                  <a:off x="7342885" y="49704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2">
                  <a:extLst>
                    <a:ext uri="{FF2B5EF4-FFF2-40B4-BE49-F238E27FC236}">
                      <a16:creationId xmlns:a16="http://schemas.microsoft.com/office/drawing/2014/main" id="{A5836BF8-6D25-4157-A512-70541B5BD230}"/>
                    </a:ext>
                  </a:extLst>
                </p:cNvPr>
                <p:cNvSpPr>
                  <a:spLocks noChangeArrowheads="1"/>
                </p:cNvSpPr>
                <p:nvPr/>
              </p:nvSpPr>
              <p:spPr bwMode="auto">
                <a:xfrm>
                  <a:off x="7342885" y="49704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3">
                  <a:extLst>
                    <a:ext uri="{FF2B5EF4-FFF2-40B4-BE49-F238E27FC236}">
                      <a16:creationId xmlns:a16="http://schemas.microsoft.com/office/drawing/2014/main" id="{42443BDF-B2ED-48AE-B32A-9481162E5152}"/>
                    </a:ext>
                  </a:extLst>
                </p:cNvPr>
                <p:cNvSpPr>
                  <a:spLocks noChangeArrowheads="1"/>
                </p:cNvSpPr>
                <p:nvPr/>
              </p:nvSpPr>
              <p:spPr bwMode="auto">
                <a:xfrm>
                  <a:off x="7527035"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64">
                  <a:extLst>
                    <a:ext uri="{FF2B5EF4-FFF2-40B4-BE49-F238E27FC236}">
                      <a16:creationId xmlns:a16="http://schemas.microsoft.com/office/drawing/2014/main" id="{A143378D-5D4D-444D-B8E9-6E58C791C57C}"/>
                    </a:ext>
                  </a:extLst>
                </p:cNvPr>
                <p:cNvSpPr>
                  <a:spLocks noChangeArrowheads="1"/>
                </p:cNvSpPr>
                <p:nvPr/>
              </p:nvSpPr>
              <p:spPr bwMode="auto">
                <a:xfrm>
                  <a:off x="75270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65">
                  <a:extLst>
                    <a:ext uri="{FF2B5EF4-FFF2-40B4-BE49-F238E27FC236}">
                      <a16:creationId xmlns:a16="http://schemas.microsoft.com/office/drawing/2014/main" id="{CA17E344-6981-45F5-B4CF-2609AA3C3292}"/>
                    </a:ext>
                  </a:extLst>
                </p:cNvPr>
                <p:cNvSpPr>
                  <a:spLocks noChangeArrowheads="1"/>
                </p:cNvSpPr>
                <p:nvPr/>
              </p:nvSpPr>
              <p:spPr bwMode="auto">
                <a:xfrm>
                  <a:off x="7527035"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66">
                  <a:extLst>
                    <a:ext uri="{FF2B5EF4-FFF2-40B4-BE49-F238E27FC236}">
                      <a16:creationId xmlns:a16="http://schemas.microsoft.com/office/drawing/2014/main" id="{2EDE75D4-8B59-43D6-9033-5D4557087D5E}"/>
                    </a:ext>
                  </a:extLst>
                </p:cNvPr>
                <p:cNvSpPr>
                  <a:spLocks noChangeArrowheads="1"/>
                </p:cNvSpPr>
                <p:nvPr/>
              </p:nvSpPr>
              <p:spPr bwMode="auto">
                <a:xfrm>
                  <a:off x="75270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67">
                  <a:extLst>
                    <a:ext uri="{FF2B5EF4-FFF2-40B4-BE49-F238E27FC236}">
                      <a16:creationId xmlns:a16="http://schemas.microsoft.com/office/drawing/2014/main" id="{2975F8A3-3BBF-416F-B3CC-B9ECAE84A036}"/>
                    </a:ext>
                  </a:extLst>
                </p:cNvPr>
                <p:cNvSpPr>
                  <a:spLocks noChangeArrowheads="1"/>
                </p:cNvSpPr>
                <p:nvPr/>
              </p:nvSpPr>
              <p:spPr bwMode="auto">
                <a:xfrm>
                  <a:off x="7342885" y="515462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68">
                  <a:extLst>
                    <a:ext uri="{FF2B5EF4-FFF2-40B4-BE49-F238E27FC236}">
                      <a16:creationId xmlns:a16="http://schemas.microsoft.com/office/drawing/2014/main" id="{ED5BB3B9-78DB-4825-81CC-54128C15B776}"/>
                    </a:ext>
                  </a:extLst>
                </p:cNvPr>
                <p:cNvSpPr>
                  <a:spLocks noChangeArrowheads="1"/>
                </p:cNvSpPr>
                <p:nvPr/>
              </p:nvSpPr>
              <p:spPr bwMode="auto">
                <a:xfrm>
                  <a:off x="7342885" y="515462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69">
                  <a:extLst>
                    <a:ext uri="{FF2B5EF4-FFF2-40B4-BE49-F238E27FC236}">
                      <a16:creationId xmlns:a16="http://schemas.microsoft.com/office/drawing/2014/main" id="{5741BE97-E09A-428E-8805-8CDF1D28193A}"/>
                    </a:ext>
                  </a:extLst>
                </p:cNvPr>
                <p:cNvSpPr>
                  <a:spLocks noChangeArrowheads="1"/>
                </p:cNvSpPr>
                <p:nvPr/>
              </p:nvSpPr>
              <p:spPr bwMode="auto">
                <a:xfrm>
                  <a:off x="7342885" y="53387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70">
                  <a:extLst>
                    <a:ext uri="{FF2B5EF4-FFF2-40B4-BE49-F238E27FC236}">
                      <a16:creationId xmlns:a16="http://schemas.microsoft.com/office/drawing/2014/main" id="{325E5950-63B1-4D2B-A278-61C2C46362CC}"/>
                    </a:ext>
                  </a:extLst>
                </p:cNvPr>
                <p:cNvSpPr>
                  <a:spLocks noChangeArrowheads="1"/>
                </p:cNvSpPr>
                <p:nvPr/>
              </p:nvSpPr>
              <p:spPr bwMode="auto">
                <a:xfrm>
                  <a:off x="7342885"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1">
                  <a:extLst>
                    <a:ext uri="{FF2B5EF4-FFF2-40B4-BE49-F238E27FC236}">
                      <a16:creationId xmlns:a16="http://schemas.microsoft.com/office/drawing/2014/main" id="{73EAD458-47C1-468B-8545-A59A81FB172B}"/>
                    </a:ext>
                  </a:extLst>
                </p:cNvPr>
                <p:cNvSpPr>
                  <a:spLocks noChangeArrowheads="1"/>
                </p:cNvSpPr>
                <p:nvPr/>
              </p:nvSpPr>
              <p:spPr bwMode="auto">
                <a:xfrm>
                  <a:off x="8268398"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2">
                  <a:extLst>
                    <a:ext uri="{FF2B5EF4-FFF2-40B4-BE49-F238E27FC236}">
                      <a16:creationId xmlns:a16="http://schemas.microsoft.com/office/drawing/2014/main" id="{056F63F4-FE9C-42CF-9E9D-4360CB7A5288}"/>
                    </a:ext>
                  </a:extLst>
                </p:cNvPr>
                <p:cNvSpPr>
                  <a:spLocks noChangeArrowheads="1"/>
                </p:cNvSpPr>
                <p:nvPr/>
              </p:nvSpPr>
              <p:spPr bwMode="auto">
                <a:xfrm>
                  <a:off x="8268398"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73">
                  <a:extLst>
                    <a:ext uri="{FF2B5EF4-FFF2-40B4-BE49-F238E27FC236}">
                      <a16:creationId xmlns:a16="http://schemas.microsoft.com/office/drawing/2014/main" id="{64626964-564B-4523-940A-AA6D6D7BEBBB}"/>
                    </a:ext>
                  </a:extLst>
                </p:cNvPr>
                <p:cNvSpPr>
                  <a:spLocks noChangeArrowheads="1"/>
                </p:cNvSpPr>
                <p:nvPr/>
              </p:nvSpPr>
              <p:spPr bwMode="auto">
                <a:xfrm>
                  <a:off x="8081073" y="55213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74">
                  <a:extLst>
                    <a:ext uri="{FF2B5EF4-FFF2-40B4-BE49-F238E27FC236}">
                      <a16:creationId xmlns:a16="http://schemas.microsoft.com/office/drawing/2014/main" id="{47550C88-79E1-4BED-A5D8-359B32D64CEA}"/>
                    </a:ext>
                  </a:extLst>
                </p:cNvPr>
                <p:cNvSpPr>
                  <a:spLocks noChangeArrowheads="1"/>
                </p:cNvSpPr>
                <p:nvPr/>
              </p:nvSpPr>
              <p:spPr bwMode="auto">
                <a:xfrm>
                  <a:off x="8081073"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75">
                  <a:extLst>
                    <a:ext uri="{FF2B5EF4-FFF2-40B4-BE49-F238E27FC236}">
                      <a16:creationId xmlns:a16="http://schemas.microsoft.com/office/drawing/2014/main" id="{D50A4304-39A9-469F-9AA8-007D418703CC}"/>
                    </a:ext>
                  </a:extLst>
                </p:cNvPr>
                <p:cNvSpPr>
                  <a:spLocks noChangeArrowheads="1"/>
                </p:cNvSpPr>
                <p:nvPr/>
              </p:nvSpPr>
              <p:spPr bwMode="auto">
                <a:xfrm>
                  <a:off x="7895335"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76">
                  <a:extLst>
                    <a:ext uri="{FF2B5EF4-FFF2-40B4-BE49-F238E27FC236}">
                      <a16:creationId xmlns:a16="http://schemas.microsoft.com/office/drawing/2014/main" id="{B12B99E3-7654-4545-A410-DC5577D62DED}"/>
                    </a:ext>
                  </a:extLst>
                </p:cNvPr>
                <p:cNvSpPr>
                  <a:spLocks noChangeArrowheads="1"/>
                </p:cNvSpPr>
                <p:nvPr/>
              </p:nvSpPr>
              <p:spPr bwMode="auto">
                <a:xfrm>
                  <a:off x="78953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77">
                  <a:extLst>
                    <a:ext uri="{FF2B5EF4-FFF2-40B4-BE49-F238E27FC236}">
                      <a16:creationId xmlns:a16="http://schemas.microsoft.com/office/drawing/2014/main" id="{743A81DB-1ECA-47EE-A095-90C98209B6D5}"/>
                    </a:ext>
                  </a:extLst>
                </p:cNvPr>
                <p:cNvSpPr>
                  <a:spLocks noChangeArrowheads="1"/>
                </p:cNvSpPr>
                <p:nvPr/>
              </p:nvSpPr>
              <p:spPr bwMode="auto">
                <a:xfrm>
                  <a:off x="7711185"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78">
                  <a:extLst>
                    <a:ext uri="{FF2B5EF4-FFF2-40B4-BE49-F238E27FC236}">
                      <a16:creationId xmlns:a16="http://schemas.microsoft.com/office/drawing/2014/main" id="{C6257381-8839-4CC8-BB0B-1E8C10DDA0B2}"/>
                    </a:ext>
                  </a:extLst>
                </p:cNvPr>
                <p:cNvSpPr>
                  <a:spLocks noChangeArrowheads="1"/>
                </p:cNvSpPr>
                <p:nvPr/>
              </p:nvSpPr>
              <p:spPr bwMode="auto">
                <a:xfrm>
                  <a:off x="771118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79">
                  <a:extLst>
                    <a:ext uri="{FF2B5EF4-FFF2-40B4-BE49-F238E27FC236}">
                      <a16:creationId xmlns:a16="http://schemas.microsoft.com/office/drawing/2014/main" id="{F6AC3723-F0B4-4B45-8D61-1E9A7CBD0BC3}"/>
                    </a:ext>
                  </a:extLst>
                </p:cNvPr>
                <p:cNvSpPr>
                  <a:spLocks noChangeArrowheads="1"/>
                </p:cNvSpPr>
                <p:nvPr/>
              </p:nvSpPr>
              <p:spPr bwMode="auto">
                <a:xfrm>
                  <a:off x="7527035"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80">
                  <a:extLst>
                    <a:ext uri="{FF2B5EF4-FFF2-40B4-BE49-F238E27FC236}">
                      <a16:creationId xmlns:a16="http://schemas.microsoft.com/office/drawing/2014/main" id="{34109CDB-C608-4D43-95A4-ADAA540BCC70}"/>
                    </a:ext>
                  </a:extLst>
                </p:cNvPr>
                <p:cNvSpPr>
                  <a:spLocks noChangeArrowheads="1"/>
                </p:cNvSpPr>
                <p:nvPr/>
              </p:nvSpPr>
              <p:spPr bwMode="auto">
                <a:xfrm>
                  <a:off x="75270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81">
                  <a:extLst>
                    <a:ext uri="{FF2B5EF4-FFF2-40B4-BE49-F238E27FC236}">
                      <a16:creationId xmlns:a16="http://schemas.microsoft.com/office/drawing/2014/main" id="{79D4163D-0A38-46CD-80CF-185BF7D6E7E4}"/>
                    </a:ext>
                  </a:extLst>
                </p:cNvPr>
                <p:cNvSpPr>
                  <a:spLocks noChangeArrowheads="1"/>
                </p:cNvSpPr>
                <p:nvPr/>
              </p:nvSpPr>
              <p:spPr bwMode="auto">
                <a:xfrm>
                  <a:off x="7342885" y="55213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82">
                  <a:extLst>
                    <a:ext uri="{FF2B5EF4-FFF2-40B4-BE49-F238E27FC236}">
                      <a16:creationId xmlns:a16="http://schemas.microsoft.com/office/drawing/2014/main" id="{E9AE7D54-036D-4D29-985F-6E427ABD33B6}"/>
                    </a:ext>
                  </a:extLst>
                </p:cNvPr>
                <p:cNvSpPr>
                  <a:spLocks noChangeArrowheads="1"/>
                </p:cNvSpPr>
                <p:nvPr/>
              </p:nvSpPr>
              <p:spPr bwMode="auto">
                <a:xfrm>
                  <a:off x="7342885"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83">
                  <a:extLst>
                    <a:ext uri="{FF2B5EF4-FFF2-40B4-BE49-F238E27FC236}">
                      <a16:creationId xmlns:a16="http://schemas.microsoft.com/office/drawing/2014/main" id="{E94C2688-31D1-4675-9A88-A40997C631E5}"/>
                    </a:ext>
                  </a:extLst>
                </p:cNvPr>
                <p:cNvSpPr>
                  <a:spLocks noChangeArrowheads="1"/>
                </p:cNvSpPr>
                <p:nvPr/>
              </p:nvSpPr>
              <p:spPr bwMode="auto">
                <a:xfrm>
                  <a:off x="8268398"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84">
                  <a:extLst>
                    <a:ext uri="{FF2B5EF4-FFF2-40B4-BE49-F238E27FC236}">
                      <a16:creationId xmlns:a16="http://schemas.microsoft.com/office/drawing/2014/main" id="{061DA6BE-908B-4377-8F06-0A1C68087CD4}"/>
                    </a:ext>
                  </a:extLst>
                </p:cNvPr>
                <p:cNvSpPr>
                  <a:spLocks noChangeArrowheads="1"/>
                </p:cNvSpPr>
                <p:nvPr/>
              </p:nvSpPr>
              <p:spPr bwMode="auto">
                <a:xfrm>
                  <a:off x="8268398"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85">
                  <a:extLst>
                    <a:ext uri="{FF2B5EF4-FFF2-40B4-BE49-F238E27FC236}">
                      <a16:creationId xmlns:a16="http://schemas.microsoft.com/office/drawing/2014/main" id="{8B16FE73-0D28-427E-BC47-9933C2164DD4}"/>
                    </a:ext>
                  </a:extLst>
                </p:cNvPr>
                <p:cNvSpPr>
                  <a:spLocks noChangeArrowheads="1"/>
                </p:cNvSpPr>
                <p:nvPr/>
              </p:nvSpPr>
              <p:spPr bwMode="auto">
                <a:xfrm>
                  <a:off x="8081073" y="57054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86">
                  <a:extLst>
                    <a:ext uri="{FF2B5EF4-FFF2-40B4-BE49-F238E27FC236}">
                      <a16:creationId xmlns:a16="http://schemas.microsoft.com/office/drawing/2014/main" id="{05CD0264-8968-487E-AA87-E22D47DA2438}"/>
                    </a:ext>
                  </a:extLst>
                </p:cNvPr>
                <p:cNvSpPr>
                  <a:spLocks noChangeArrowheads="1"/>
                </p:cNvSpPr>
                <p:nvPr/>
              </p:nvSpPr>
              <p:spPr bwMode="auto">
                <a:xfrm>
                  <a:off x="8081073"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87">
                  <a:extLst>
                    <a:ext uri="{FF2B5EF4-FFF2-40B4-BE49-F238E27FC236}">
                      <a16:creationId xmlns:a16="http://schemas.microsoft.com/office/drawing/2014/main" id="{D448D6D7-3467-4D9D-9089-486316602F69}"/>
                    </a:ext>
                  </a:extLst>
                </p:cNvPr>
                <p:cNvSpPr>
                  <a:spLocks noChangeArrowheads="1"/>
                </p:cNvSpPr>
                <p:nvPr/>
              </p:nvSpPr>
              <p:spPr bwMode="auto">
                <a:xfrm>
                  <a:off x="7895335"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88">
                  <a:extLst>
                    <a:ext uri="{FF2B5EF4-FFF2-40B4-BE49-F238E27FC236}">
                      <a16:creationId xmlns:a16="http://schemas.microsoft.com/office/drawing/2014/main" id="{CA3228F1-A8E1-4FEC-BFA0-8CB5830C8DAE}"/>
                    </a:ext>
                  </a:extLst>
                </p:cNvPr>
                <p:cNvSpPr>
                  <a:spLocks noChangeArrowheads="1"/>
                </p:cNvSpPr>
                <p:nvPr/>
              </p:nvSpPr>
              <p:spPr bwMode="auto">
                <a:xfrm>
                  <a:off x="78953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89">
                  <a:extLst>
                    <a:ext uri="{FF2B5EF4-FFF2-40B4-BE49-F238E27FC236}">
                      <a16:creationId xmlns:a16="http://schemas.microsoft.com/office/drawing/2014/main" id="{31EDCCC1-BC2F-4BF5-8DC9-7F389FEFD7EF}"/>
                    </a:ext>
                  </a:extLst>
                </p:cNvPr>
                <p:cNvSpPr>
                  <a:spLocks noChangeArrowheads="1"/>
                </p:cNvSpPr>
                <p:nvPr/>
              </p:nvSpPr>
              <p:spPr bwMode="auto">
                <a:xfrm>
                  <a:off x="7711185"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90">
                  <a:extLst>
                    <a:ext uri="{FF2B5EF4-FFF2-40B4-BE49-F238E27FC236}">
                      <a16:creationId xmlns:a16="http://schemas.microsoft.com/office/drawing/2014/main" id="{EC90D221-AF4E-4498-AAA2-F863FF3EC191}"/>
                    </a:ext>
                  </a:extLst>
                </p:cNvPr>
                <p:cNvSpPr>
                  <a:spLocks noChangeArrowheads="1"/>
                </p:cNvSpPr>
                <p:nvPr/>
              </p:nvSpPr>
              <p:spPr bwMode="auto">
                <a:xfrm>
                  <a:off x="771118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91">
                  <a:extLst>
                    <a:ext uri="{FF2B5EF4-FFF2-40B4-BE49-F238E27FC236}">
                      <a16:creationId xmlns:a16="http://schemas.microsoft.com/office/drawing/2014/main" id="{1F87BB10-9538-4CBD-B81D-2C5FDAB8CB8E}"/>
                    </a:ext>
                  </a:extLst>
                </p:cNvPr>
                <p:cNvSpPr>
                  <a:spLocks noChangeArrowheads="1"/>
                </p:cNvSpPr>
                <p:nvPr/>
              </p:nvSpPr>
              <p:spPr bwMode="auto">
                <a:xfrm>
                  <a:off x="7527035"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92">
                  <a:extLst>
                    <a:ext uri="{FF2B5EF4-FFF2-40B4-BE49-F238E27FC236}">
                      <a16:creationId xmlns:a16="http://schemas.microsoft.com/office/drawing/2014/main" id="{58498E3A-EBA1-4067-BE3E-C756798A8E86}"/>
                    </a:ext>
                  </a:extLst>
                </p:cNvPr>
                <p:cNvSpPr>
                  <a:spLocks noChangeArrowheads="1"/>
                </p:cNvSpPr>
                <p:nvPr/>
              </p:nvSpPr>
              <p:spPr bwMode="auto">
                <a:xfrm>
                  <a:off x="75270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93">
                  <a:extLst>
                    <a:ext uri="{FF2B5EF4-FFF2-40B4-BE49-F238E27FC236}">
                      <a16:creationId xmlns:a16="http://schemas.microsoft.com/office/drawing/2014/main" id="{AEAB8265-F9D0-4689-870F-B99058F7CFD3}"/>
                    </a:ext>
                  </a:extLst>
                </p:cNvPr>
                <p:cNvSpPr>
                  <a:spLocks noChangeArrowheads="1"/>
                </p:cNvSpPr>
                <p:nvPr/>
              </p:nvSpPr>
              <p:spPr bwMode="auto">
                <a:xfrm>
                  <a:off x="7342885" y="57054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94">
                  <a:extLst>
                    <a:ext uri="{FF2B5EF4-FFF2-40B4-BE49-F238E27FC236}">
                      <a16:creationId xmlns:a16="http://schemas.microsoft.com/office/drawing/2014/main" id="{65C06B15-2FF2-46D2-8F32-0DDACA39E267}"/>
                    </a:ext>
                  </a:extLst>
                </p:cNvPr>
                <p:cNvSpPr>
                  <a:spLocks noChangeArrowheads="1"/>
                </p:cNvSpPr>
                <p:nvPr/>
              </p:nvSpPr>
              <p:spPr bwMode="auto">
                <a:xfrm>
                  <a:off x="7342885"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95">
                  <a:extLst>
                    <a:ext uri="{FF2B5EF4-FFF2-40B4-BE49-F238E27FC236}">
                      <a16:creationId xmlns:a16="http://schemas.microsoft.com/office/drawing/2014/main" id="{7CC76030-3333-4AB3-9D17-57B9D88B3649}"/>
                    </a:ext>
                  </a:extLst>
                </p:cNvPr>
                <p:cNvSpPr>
                  <a:spLocks noChangeArrowheads="1"/>
                </p:cNvSpPr>
                <p:nvPr/>
              </p:nvSpPr>
              <p:spPr bwMode="auto">
                <a:xfrm>
                  <a:off x="8268398"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96">
                  <a:extLst>
                    <a:ext uri="{FF2B5EF4-FFF2-40B4-BE49-F238E27FC236}">
                      <a16:creationId xmlns:a16="http://schemas.microsoft.com/office/drawing/2014/main" id="{DD52EC05-BC1A-4A26-B223-4ACCF43B26EA}"/>
                    </a:ext>
                  </a:extLst>
                </p:cNvPr>
                <p:cNvSpPr>
                  <a:spLocks noChangeArrowheads="1"/>
                </p:cNvSpPr>
                <p:nvPr/>
              </p:nvSpPr>
              <p:spPr bwMode="auto">
                <a:xfrm>
                  <a:off x="8268398"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97">
                  <a:extLst>
                    <a:ext uri="{FF2B5EF4-FFF2-40B4-BE49-F238E27FC236}">
                      <a16:creationId xmlns:a16="http://schemas.microsoft.com/office/drawing/2014/main" id="{9A7FB222-A16B-46C8-9CC6-4F61C44DAA72}"/>
                    </a:ext>
                  </a:extLst>
                </p:cNvPr>
                <p:cNvSpPr>
                  <a:spLocks noChangeArrowheads="1"/>
                </p:cNvSpPr>
                <p:nvPr/>
              </p:nvSpPr>
              <p:spPr bwMode="auto">
                <a:xfrm>
                  <a:off x="8081073" y="58896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98">
                  <a:extLst>
                    <a:ext uri="{FF2B5EF4-FFF2-40B4-BE49-F238E27FC236}">
                      <a16:creationId xmlns:a16="http://schemas.microsoft.com/office/drawing/2014/main" id="{876B1082-ED65-456C-A2CC-57ED74513D1A}"/>
                    </a:ext>
                  </a:extLst>
                </p:cNvPr>
                <p:cNvSpPr>
                  <a:spLocks noChangeArrowheads="1"/>
                </p:cNvSpPr>
                <p:nvPr/>
              </p:nvSpPr>
              <p:spPr bwMode="auto">
                <a:xfrm>
                  <a:off x="8081073"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99">
                  <a:extLst>
                    <a:ext uri="{FF2B5EF4-FFF2-40B4-BE49-F238E27FC236}">
                      <a16:creationId xmlns:a16="http://schemas.microsoft.com/office/drawing/2014/main" id="{53846D4D-C340-4635-8BD6-C2AF90171FA5}"/>
                    </a:ext>
                  </a:extLst>
                </p:cNvPr>
                <p:cNvSpPr>
                  <a:spLocks noChangeArrowheads="1"/>
                </p:cNvSpPr>
                <p:nvPr/>
              </p:nvSpPr>
              <p:spPr bwMode="auto">
                <a:xfrm>
                  <a:off x="7895335"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00">
                  <a:extLst>
                    <a:ext uri="{FF2B5EF4-FFF2-40B4-BE49-F238E27FC236}">
                      <a16:creationId xmlns:a16="http://schemas.microsoft.com/office/drawing/2014/main" id="{43FAC5A0-C878-4D12-952B-262C3F0E29CF}"/>
                    </a:ext>
                  </a:extLst>
                </p:cNvPr>
                <p:cNvSpPr>
                  <a:spLocks noChangeArrowheads="1"/>
                </p:cNvSpPr>
                <p:nvPr/>
              </p:nvSpPr>
              <p:spPr bwMode="auto">
                <a:xfrm>
                  <a:off x="78953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01">
                  <a:extLst>
                    <a:ext uri="{FF2B5EF4-FFF2-40B4-BE49-F238E27FC236}">
                      <a16:creationId xmlns:a16="http://schemas.microsoft.com/office/drawing/2014/main" id="{B24DC1C6-7FFC-4107-B9BB-482267C07A8C}"/>
                    </a:ext>
                  </a:extLst>
                </p:cNvPr>
                <p:cNvSpPr>
                  <a:spLocks noChangeArrowheads="1"/>
                </p:cNvSpPr>
                <p:nvPr/>
              </p:nvSpPr>
              <p:spPr bwMode="auto">
                <a:xfrm>
                  <a:off x="7711185"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102">
                  <a:extLst>
                    <a:ext uri="{FF2B5EF4-FFF2-40B4-BE49-F238E27FC236}">
                      <a16:creationId xmlns:a16="http://schemas.microsoft.com/office/drawing/2014/main" id="{86CFA58D-C299-473A-B54A-C5548B377AE0}"/>
                    </a:ext>
                  </a:extLst>
                </p:cNvPr>
                <p:cNvSpPr>
                  <a:spLocks noChangeArrowheads="1"/>
                </p:cNvSpPr>
                <p:nvPr/>
              </p:nvSpPr>
              <p:spPr bwMode="auto">
                <a:xfrm>
                  <a:off x="771118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103">
                  <a:extLst>
                    <a:ext uri="{FF2B5EF4-FFF2-40B4-BE49-F238E27FC236}">
                      <a16:creationId xmlns:a16="http://schemas.microsoft.com/office/drawing/2014/main" id="{E68AAD05-1276-440A-A232-4BFE44DDD169}"/>
                    </a:ext>
                  </a:extLst>
                </p:cNvPr>
                <p:cNvSpPr>
                  <a:spLocks noChangeArrowheads="1"/>
                </p:cNvSpPr>
                <p:nvPr/>
              </p:nvSpPr>
              <p:spPr bwMode="auto">
                <a:xfrm>
                  <a:off x="7527035"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104">
                  <a:extLst>
                    <a:ext uri="{FF2B5EF4-FFF2-40B4-BE49-F238E27FC236}">
                      <a16:creationId xmlns:a16="http://schemas.microsoft.com/office/drawing/2014/main" id="{CA46EE2A-3B32-4571-AF27-E25E91FD9DD5}"/>
                    </a:ext>
                  </a:extLst>
                </p:cNvPr>
                <p:cNvSpPr>
                  <a:spLocks noChangeArrowheads="1"/>
                </p:cNvSpPr>
                <p:nvPr/>
              </p:nvSpPr>
              <p:spPr bwMode="auto">
                <a:xfrm>
                  <a:off x="75270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05">
                  <a:extLst>
                    <a:ext uri="{FF2B5EF4-FFF2-40B4-BE49-F238E27FC236}">
                      <a16:creationId xmlns:a16="http://schemas.microsoft.com/office/drawing/2014/main" id="{C48AA65D-2E24-40CC-B4EB-6E5E31959579}"/>
                    </a:ext>
                  </a:extLst>
                </p:cNvPr>
                <p:cNvSpPr>
                  <a:spLocks noChangeArrowheads="1"/>
                </p:cNvSpPr>
                <p:nvPr/>
              </p:nvSpPr>
              <p:spPr bwMode="auto">
                <a:xfrm>
                  <a:off x="7342885" y="58896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06">
                  <a:extLst>
                    <a:ext uri="{FF2B5EF4-FFF2-40B4-BE49-F238E27FC236}">
                      <a16:creationId xmlns:a16="http://schemas.microsoft.com/office/drawing/2014/main" id="{B99851DA-8EC1-42C5-8602-A564A6A105E2}"/>
                    </a:ext>
                  </a:extLst>
                </p:cNvPr>
                <p:cNvSpPr>
                  <a:spLocks noChangeArrowheads="1"/>
                </p:cNvSpPr>
                <p:nvPr/>
              </p:nvSpPr>
              <p:spPr bwMode="auto">
                <a:xfrm>
                  <a:off x="7342885"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07">
                  <a:extLst>
                    <a:ext uri="{FF2B5EF4-FFF2-40B4-BE49-F238E27FC236}">
                      <a16:creationId xmlns:a16="http://schemas.microsoft.com/office/drawing/2014/main" id="{36E44151-12E6-4BC7-9B27-50863EE28562}"/>
                    </a:ext>
                  </a:extLst>
                </p:cNvPr>
                <p:cNvSpPr>
                  <a:spLocks noChangeArrowheads="1"/>
                </p:cNvSpPr>
                <p:nvPr/>
              </p:nvSpPr>
              <p:spPr bwMode="auto">
                <a:xfrm>
                  <a:off x="8268398"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08">
                  <a:extLst>
                    <a:ext uri="{FF2B5EF4-FFF2-40B4-BE49-F238E27FC236}">
                      <a16:creationId xmlns:a16="http://schemas.microsoft.com/office/drawing/2014/main" id="{CB85F660-6644-409C-B473-042942FA6B12}"/>
                    </a:ext>
                  </a:extLst>
                </p:cNvPr>
                <p:cNvSpPr>
                  <a:spLocks noChangeArrowheads="1"/>
                </p:cNvSpPr>
                <p:nvPr/>
              </p:nvSpPr>
              <p:spPr bwMode="auto">
                <a:xfrm>
                  <a:off x="8268398"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109">
                  <a:extLst>
                    <a:ext uri="{FF2B5EF4-FFF2-40B4-BE49-F238E27FC236}">
                      <a16:creationId xmlns:a16="http://schemas.microsoft.com/office/drawing/2014/main" id="{447D309F-B34C-4698-A155-DC74F51B41C3}"/>
                    </a:ext>
                  </a:extLst>
                </p:cNvPr>
                <p:cNvSpPr>
                  <a:spLocks noChangeArrowheads="1"/>
                </p:cNvSpPr>
                <p:nvPr/>
              </p:nvSpPr>
              <p:spPr bwMode="auto">
                <a:xfrm>
                  <a:off x="8081073" y="60737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10">
                  <a:extLst>
                    <a:ext uri="{FF2B5EF4-FFF2-40B4-BE49-F238E27FC236}">
                      <a16:creationId xmlns:a16="http://schemas.microsoft.com/office/drawing/2014/main" id="{6101DD40-E375-4B79-A0EF-65D9576D0302}"/>
                    </a:ext>
                  </a:extLst>
                </p:cNvPr>
                <p:cNvSpPr>
                  <a:spLocks noChangeArrowheads="1"/>
                </p:cNvSpPr>
                <p:nvPr/>
              </p:nvSpPr>
              <p:spPr bwMode="auto">
                <a:xfrm>
                  <a:off x="8081073"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111">
                  <a:extLst>
                    <a:ext uri="{FF2B5EF4-FFF2-40B4-BE49-F238E27FC236}">
                      <a16:creationId xmlns:a16="http://schemas.microsoft.com/office/drawing/2014/main" id="{75C845BC-AF15-40C7-A65C-352092DDEC16}"/>
                    </a:ext>
                  </a:extLst>
                </p:cNvPr>
                <p:cNvSpPr>
                  <a:spLocks noChangeArrowheads="1"/>
                </p:cNvSpPr>
                <p:nvPr/>
              </p:nvSpPr>
              <p:spPr bwMode="auto">
                <a:xfrm>
                  <a:off x="7895335"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12">
                  <a:extLst>
                    <a:ext uri="{FF2B5EF4-FFF2-40B4-BE49-F238E27FC236}">
                      <a16:creationId xmlns:a16="http://schemas.microsoft.com/office/drawing/2014/main" id="{6C05BCD9-494C-4E4B-A0D5-4D78C4407396}"/>
                    </a:ext>
                  </a:extLst>
                </p:cNvPr>
                <p:cNvSpPr>
                  <a:spLocks noChangeArrowheads="1"/>
                </p:cNvSpPr>
                <p:nvPr/>
              </p:nvSpPr>
              <p:spPr bwMode="auto">
                <a:xfrm>
                  <a:off x="78953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113">
                  <a:extLst>
                    <a:ext uri="{FF2B5EF4-FFF2-40B4-BE49-F238E27FC236}">
                      <a16:creationId xmlns:a16="http://schemas.microsoft.com/office/drawing/2014/main" id="{86DE2EF6-E160-43DF-BE50-A9C9E60AFE3C}"/>
                    </a:ext>
                  </a:extLst>
                </p:cNvPr>
                <p:cNvSpPr>
                  <a:spLocks noChangeArrowheads="1"/>
                </p:cNvSpPr>
                <p:nvPr/>
              </p:nvSpPr>
              <p:spPr bwMode="auto">
                <a:xfrm>
                  <a:off x="7711185"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114">
                  <a:extLst>
                    <a:ext uri="{FF2B5EF4-FFF2-40B4-BE49-F238E27FC236}">
                      <a16:creationId xmlns:a16="http://schemas.microsoft.com/office/drawing/2014/main" id="{E3E613AB-A849-4386-8808-C5957D82B4E5}"/>
                    </a:ext>
                  </a:extLst>
                </p:cNvPr>
                <p:cNvSpPr>
                  <a:spLocks noChangeArrowheads="1"/>
                </p:cNvSpPr>
                <p:nvPr/>
              </p:nvSpPr>
              <p:spPr bwMode="auto">
                <a:xfrm>
                  <a:off x="771118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115">
                  <a:extLst>
                    <a:ext uri="{FF2B5EF4-FFF2-40B4-BE49-F238E27FC236}">
                      <a16:creationId xmlns:a16="http://schemas.microsoft.com/office/drawing/2014/main" id="{D0575F15-D879-4C6B-80F9-34B7A8F79074}"/>
                    </a:ext>
                  </a:extLst>
                </p:cNvPr>
                <p:cNvSpPr>
                  <a:spLocks noChangeArrowheads="1"/>
                </p:cNvSpPr>
                <p:nvPr/>
              </p:nvSpPr>
              <p:spPr bwMode="auto">
                <a:xfrm>
                  <a:off x="7527035"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16">
                  <a:extLst>
                    <a:ext uri="{FF2B5EF4-FFF2-40B4-BE49-F238E27FC236}">
                      <a16:creationId xmlns:a16="http://schemas.microsoft.com/office/drawing/2014/main" id="{E4ED4258-DB58-4E93-930D-2C5E66962FCA}"/>
                    </a:ext>
                  </a:extLst>
                </p:cNvPr>
                <p:cNvSpPr>
                  <a:spLocks noChangeArrowheads="1"/>
                </p:cNvSpPr>
                <p:nvPr/>
              </p:nvSpPr>
              <p:spPr bwMode="auto">
                <a:xfrm>
                  <a:off x="75270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17">
                  <a:extLst>
                    <a:ext uri="{FF2B5EF4-FFF2-40B4-BE49-F238E27FC236}">
                      <a16:creationId xmlns:a16="http://schemas.microsoft.com/office/drawing/2014/main" id="{D4B89BA1-502C-4BA6-A7F3-ED809BAE24EE}"/>
                    </a:ext>
                  </a:extLst>
                </p:cNvPr>
                <p:cNvSpPr>
                  <a:spLocks noChangeArrowheads="1"/>
                </p:cNvSpPr>
                <p:nvPr/>
              </p:nvSpPr>
              <p:spPr bwMode="auto">
                <a:xfrm>
                  <a:off x="7342885" y="60737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18">
                  <a:extLst>
                    <a:ext uri="{FF2B5EF4-FFF2-40B4-BE49-F238E27FC236}">
                      <a16:creationId xmlns:a16="http://schemas.microsoft.com/office/drawing/2014/main" id="{4310BCDA-0CB3-40BC-AD03-875E9DCF94C1}"/>
                    </a:ext>
                  </a:extLst>
                </p:cNvPr>
                <p:cNvSpPr>
                  <a:spLocks noChangeArrowheads="1"/>
                </p:cNvSpPr>
                <p:nvPr/>
              </p:nvSpPr>
              <p:spPr bwMode="auto">
                <a:xfrm>
                  <a:off x="7342885"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19">
                  <a:extLst>
                    <a:ext uri="{FF2B5EF4-FFF2-40B4-BE49-F238E27FC236}">
                      <a16:creationId xmlns:a16="http://schemas.microsoft.com/office/drawing/2014/main" id="{6B429AEE-4F85-4060-8B0D-BC5850AEAF1F}"/>
                    </a:ext>
                  </a:extLst>
                </p:cNvPr>
                <p:cNvSpPr>
                  <a:spLocks noChangeArrowheads="1"/>
                </p:cNvSpPr>
                <p:nvPr/>
              </p:nvSpPr>
              <p:spPr bwMode="auto">
                <a:xfrm>
                  <a:off x="8268398"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20">
                  <a:extLst>
                    <a:ext uri="{FF2B5EF4-FFF2-40B4-BE49-F238E27FC236}">
                      <a16:creationId xmlns:a16="http://schemas.microsoft.com/office/drawing/2014/main" id="{F0DA3438-265B-45B8-A3ED-5173947BE739}"/>
                    </a:ext>
                  </a:extLst>
                </p:cNvPr>
                <p:cNvSpPr>
                  <a:spLocks noChangeArrowheads="1"/>
                </p:cNvSpPr>
                <p:nvPr/>
              </p:nvSpPr>
              <p:spPr bwMode="auto">
                <a:xfrm>
                  <a:off x="8268398"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21">
                  <a:extLst>
                    <a:ext uri="{FF2B5EF4-FFF2-40B4-BE49-F238E27FC236}">
                      <a16:creationId xmlns:a16="http://schemas.microsoft.com/office/drawing/2014/main" id="{823897B6-4B17-4F09-B495-D5676AB5FA04}"/>
                    </a:ext>
                  </a:extLst>
                </p:cNvPr>
                <p:cNvSpPr>
                  <a:spLocks noChangeArrowheads="1"/>
                </p:cNvSpPr>
                <p:nvPr/>
              </p:nvSpPr>
              <p:spPr bwMode="auto">
                <a:xfrm>
                  <a:off x="8081073" y="62579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22">
                  <a:extLst>
                    <a:ext uri="{FF2B5EF4-FFF2-40B4-BE49-F238E27FC236}">
                      <a16:creationId xmlns:a16="http://schemas.microsoft.com/office/drawing/2014/main" id="{EB4E4C8E-7C6F-4B5B-B5D8-F4DDFE44FCF2}"/>
                    </a:ext>
                  </a:extLst>
                </p:cNvPr>
                <p:cNvSpPr>
                  <a:spLocks noChangeArrowheads="1"/>
                </p:cNvSpPr>
                <p:nvPr/>
              </p:nvSpPr>
              <p:spPr bwMode="auto">
                <a:xfrm>
                  <a:off x="8081073"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23">
                  <a:extLst>
                    <a:ext uri="{FF2B5EF4-FFF2-40B4-BE49-F238E27FC236}">
                      <a16:creationId xmlns:a16="http://schemas.microsoft.com/office/drawing/2014/main" id="{60879A43-9D2F-4FCE-AFBB-02F36BA388AE}"/>
                    </a:ext>
                  </a:extLst>
                </p:cNvPr>
                <p:cNvSpPr>
                  <a:spLocks noChangeArrowheads="1"/>
                </p:cNvSpPr>
                <p:nvPr/>
              </p:nvSpPr>
              <p:spPr bwMode="auto">
                <a:xfrm>
                  <a:off x="7895335"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24">
                  <a:extLst>
                    <a:ext uri="{FF2B5EF4-FFF2-40B4-BE49-F238E27FC236}">
                      <a16:creationId xmlns:a16="http://schemas.microsoft.com/office/drawing/2014/main" id="{2737582B-0F30-4DF8-B1CC-B1CD860F5432}"/>
                    </a:ext>
                  </a:extLst>
                </p:cNvPr>
                <p:cNvSpPr>
                  <a:spLocks noChangeArrowheads="1"/>
                </p:cNvSpPr>
                <p:nvPr/>
              </p:nvSpPr>
              <p:spPr bwMode="auto">
                <a:xfrm>
                  <a:off x="78953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25">
                  <a:extLst>
                    <a:ext uri="{FF2B5EF4-FFF2-40B4-BE49-F238E27FC236}">
                      <a16:creationId xmlns:a16="http://schemas.microsoft.com/office/drawing/2014/main" id="{0D434EF1-CC6F-45EF-8992-E6F479695192}"/>
                    </a:ext>
                  </a:extLst>
                </p:cNvPr>
                <p:cNvSpPr>
                  <a:spLocks noChangeArrowheads="1"/>
                </p:cNvSpPr>
                <p:nvPr/>
              </p:nvSpPr>
              <p:spPr bwMode="auto">
                <a:xfrm>
                  <a:off x="7711185"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26">
                  <a:extLst>
                    <a:ext uri="{FF2B5EF4-FFF2-40B4-BE49-F238E27FC236}">
                      <a16:creationId xmlns:a16="http://schemas.microsoft.com/office/drawing/2014/main" id="{972E9A0D-897E-4D8E-B1A6-C5EC5584883F}"/>
                    </a:ext>
                  </a:extLst>
                </p:cNvPr>
                <p:cNvSpPr>
                  <a:spLocks noChangeArrowheads="1"/>
                </p:cNvSpPr>
                <p:nvPr/>
              </p:nvSpPr>
              <p:spPr bwMode="auto">
                <a:xfrm>
                  <a:off x="771118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27">
                  <a:extLst>
                    <a:ext uri="{FF2B5EF4-FFF2-40B4-BE49-F238E27FC236}">
                      <a16:creationId xmlns:a16="http://schemas.microsoft.com/office/drawing/2014/main" id="{BF2CD919-33EC-46F3-B44A-2F991CDCA057}"/>
                    </a:ext>
                  </a:extLst>
                </p:cNvPr>
                <p:cNvSpPr>
                  <a:spLocks noChangeArrowheads="1"/>
                </p:cNvSpPr>
                <p:nvPr/>
              </p:nvSpPr>
              <p:spPr bwMode="auto">
                <a:xfrm>
                  <a:off x="7527035"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28">
                  <a:extLst>
                    <a:ext uri="{FF2B5EF4-FFF2-40B4-BE49-F238E27FC236}">
                      <a16:creationId xmlns:a16="http://schemas.microsoft.com/office/drawing/2014/main" id="{180FCBED-F541-4A5F-B7E6-9113EBA6C4FF}"/>
                    </a:ext>
                  </a:extLst>
                </p:cNvPr>
                <p:cNvSpPr>
                  <a:spLocks noChangeArrowheads="1"/>
                </p:cNvSpPr>
                <p:nvPr/>
              </p:nvSpPr>
              <p:spPr bwMode="auto">
                <a:xfrm>
                  <a:off x="75270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29">
                  <a:extLst>
                    <a:ext uri="{FF2B5EF4-FFF2-40B4-BE49-F238E27FC236}">
                      <a16:creationId xmlns:a16="http://schemas.microsoft.com/office/drawing/2014/main" id="{62A476F2-3319-4170-9DDF-914BECA99C1E}"/>
                    </a:ext>
                  </a:extLst>
                </p:cNvPr>
                <p:cNvSpPr>
                  <a:spLocks noChangeArrowheads="1"/>
                </p:cNvSpPr>
                <p:nvPr/>
              </p:nvSpPr>
              <p:spPr bwMode="auto">
                <a:xfrm>
                  <a:off x="7342885" y="62579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30">
                  <a:extLst>
                    <a:ext uri="{FF2B5EF4-FFF2-40B4-BE49-F238E27FC236}">
                      <a16:creationId xmlns:a16="http://schemas.microsoft.com/office/drawing/2014/main" id="{FBE526FF-CD90-496B-970D-18E4FBE60A34}"/>
                    </a:ext>
                  </a:extLst>
                </p:cNvPr>
                <p:cNvSpPr>
                  <a:spLocks noChangeArrowheads="1"/>
                </p:cNvSpPr>
                <p:nvPr/>
              </p:nvSpPr>
              <p:spPr bwMode="auto">
                <a:xfrm>
                  <a:off x="7342885"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31">
                  <a:extLst>
                    <a:ext uri="{FF2B5EF4-FFF2-40B4-BE49-F238E27FC236}">
                      <a16:creationId xmlns:a16="http://schemas.microsoft.com/office/drawing/2014/main" id="{12F217BC-A27C-4810-9A46-3AABC6BAD410}"/>
                    </a:ext>
                  </a:extLst>
                </p:cNvPr>
                <p:cNvSpPr>
                  <a:spLocks noChangeArrowheads="1"/>
                </p:cNvSpPr>
                <p:nvPr/>
              </p:nvSpPr>
              <p:spPr bwMode="auto">
                <a:xfrm>
                  <a:off x="8268398"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32">
                  <a:extLst>
                    <a:ext uri="{FF2B5EF4-FFF2-40B4-BE49-F238E27FC236}">
                      <a16:creationId xmlns:a16="http://schemas.microsoft.com/office/drawing/2014/main" id="{BBD32AFF-7345-469D-BF7F-A99BBD47844C}"/>
                    </a:ext>
                  </a:extLst>
                </p:cNvPr>
                <p:cNvSpPr>
                  <a:spLocks noChangeArrowheads="1"/>
                </p:cNvSpPr>
                <p:nvPr/>
              </p:nvSpPr>
              <p:spPr bwMode="auto">
                <a:xfrm>
                  <a:off x="8268398"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34">
                  <a:extLst>
                    <a:ext uri="{FF2B5EF4-FFF2-40B4-BE49-F238E27FC236}">
                      <a16:creationId xmlns:a16="http://schemas.microsoft.com/office/drawing/2014/main" id="{590637FB-D420-494A-8A07-C22F61FD9648}"/>
                    </a:ext>
                  </a:extLst>
                </p:cNvPr>
                <p:cNvSpPr>
                  <a:spLocks/>
                </p:cNvSpPr>
                <p:nvPr/>
              </p:nvSpPr>
              <p:spPr bwMode="auto">
                <a:xfrm>
                  <a:off x="8081073" y="5160975"/>
                  <a:ext cx="114300" cy="119063"/>
                </a:xfrm>
                <a:custGeom>
                  <a:avLst/>
                  <a:gdLst>
                    <a:gd name="T0" fmla="*/ 0 w 72"/>
                    <a:gd name="T1" fmla="*/ 0 h 75"/>
                    <a:gd name="T2" fmla="*/ 0 w 72"/>
                    <a:gd name="T3" fmla="*/ 75 h 75"/>
                    <a:gd name="T4" fmla="*/ 72 w 72"/>
                    <a:gd name="T5" fmla="*/ 75 h 75"/>
                    <a:gd name="T6" fmla="*/ 0 w 72"/>
                    <a:gd name="T7" fmla="*/ 0 h 75"/>
                  </a:gdLst>
                  <a:ahLst/>
                  <a:cxnLst>
                    <a:cxn ang="0">
                      <a:pos x="T0" y="T1"/>
                    </a:cxn>
                    <a:cxn ang="0">
                      <a:pos x="T2" y="T3"/>
                    </a:cxn>
                    <a:cxn ang="0">
                      <a:pos x="T4" y="T5"/>
                    </a:cxn>
                    <a:cxn ang="0">
                      <a:pos x="T6" y="T7"/>
                    </a:cxn>
                  </a:cxnLst>
                  <a:rect l="0" t="0" r="r" b="b"/>
                  <a:pathLst>
                    <a:path w="72" h="75">
                      <a:moveTo>
                        <a:pt x="0" y="0"/>
                      </a:moveTo>
                      <a:lnTo>
                        <a:pt x="0" y="75"/>
                      </a:lnTo>
                      <a:lnTo>
                        <a:pt x="72" y="75"/>
                      </a:lnTo>
                      <a:lnTo>
                        <a:pt x="0"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35">
                  <a:extLst>
                    <a:ext uri="{FF2B5EF4-FFF2-40B4-BE49-F238E27FC236}">
                      <a16:creationId xmlns:a16="http://schemas.microsoft.com/office/drawing/2014/main" id="{CAAF3617-BD84-4BF7-B8B0-7954C74148C0}"/>
                    </a:ext>
                  </a:extLst>
                </p:cNvPr>
                <p:cNvSpPr>
                  <a:spLocks/>
                </p:cNvSpPr>
                <p:nvPr/>
              </p:nvSpPr>
              <p:spPr bwMode="auto">
                <a:xfrm>
                  <a:off x="8081073" y="5160975"/>
                  <a:ext cx="114300" cy="119063"/>
                </a:xfrm>
                <a:custGeom>
                  <a:avLst/>
                  <a:gdLst>
                    <a:gd name="T0" fmla="*/ 0 w 72"/>
                    <a:gd name="T1" fmla="*/ 0 h 75"/>
                    <a:gd name="T2" fmla="*/ 0 w 72"/>
                    <a:gd name="T3" fmla="*/ 75 h 75"/>
                    <a:gd name="T4" fmla="*/ 72 w 72"/>
                    <a:gd name="T5" fmla="*/ 75 h 75"/>
                    <a:gd name="T6" fmla="*/ 0 w 72"/>
                    <a:gd name="T7" fmla="*/ 0 h 75"/>
                  </a:gdLst>
                  <a:ahLst/>
                  <a:cxnLst>
                    <a:cxn ang="0">
                      <a:pos x="T0" y="T1"/>
                    </a:cxn>
                    <a:cxn ang="0">
                      <a:pos x="T2" y="T3"/>
                    </a:cxn>
                    <a:cxn ang="0">
                      <a:pos x="T4" y="T5"/>
                    </a:cxn>
                    <a:cxn ang="0">
                      <a:pos x="T6" y="T7"/>
                    </a:cxn>
                  </a:cxnLst>
                  <a:rect l="0" t="0" r="r" b="b"/>
                  <a:pathLst>
                    <a:path w="72" h="75">
                      <a:moveTo>
                        <a:pt x="0" y="0"/>
                      </a:moveTo>
                      <a:lnTo>
                        <a:pt x="0" y="75"/>
                      </a:lnTo>
                      <a:lnTo>
                        <a:pt x="72"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36">
                  <a:extLst>
                    <a:ext uri="{FF2B5EF4-FFF2-40B4-BE49-F238E27FC236}">
                      <a16:creationId xmlns:a16="http://schemas.microsoft.com/office/drawing/2014/main" id="{0CECE074-47EA-498A-B706-04231D43F954}"/>
                    </a:ext>
                  </a:extLst>
                </p:cNvPr>
                <p:cNvSpPr>
                  <a:spLocks noChangeArrowheads="1"/>
                </p:cNvSpPr>
                <p:nvPr/>
              </p:nvSpPr>
              <p:spPr bwMode="auto">
                <a:xfrm>
                  <a:off x="8081073" y="533877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37">
                  <a:extLst>
                    <a:ext uri="{FF2B5EF4-FFF2-40B4-BE49-F238E27FC236}">
                      <a16:creationId xmlns:a16="http://schemas.microsoft.com/office/drawing/2014/main" id="{B74A6BAF-07D6-41DA-8D08-4285957E775F}"/>
                    </a:ext>
                  </a:extLst>
                </p:cNvPr>
                <p:cNvSpPr>
                  <a:spLocks noChangeArrowheads="1"/>
                </p:cNvSpPr>
                <p:nvPr/>
              </p:nvSpPr>
              <p:spPr bwMode="auto">
                <a:xfrm>
                  <a:off x="8081073"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38">
                  <a:extLst>
                    <a:ext uri="{FF2B5EF4-FFF2-40B4-BE49-F238E27FC236}">
                      <a16:creationId xmlns:a16="http://schemas.microsoft.com/office/drawing/2014/main" id="{732DF738-28C1-4294-8271-44C32B5A8788}"/>
                    </a:ext>
                  </a:extLst>
                </p:cNvPr>
                <p:cNvSpPr>
                  <a:spLocks/>
                </p:cNvSpPr>
                <p:nvPr/>
              </p:nvSpPr>
              <p:spPr bwMode="auto">
                <a:xfrm>
                  <a:off x="7895335" y="4973650"/>
                  <a:ext cx="119063" cy="122238"/>
                </a:xfrm>
                <a:custGeom>
                  <a:avLst/>
                  <a:gdLst>
                    <a:gd name="T0" fmla="*/ 0 w 75"/>
                    <a:gd name="T1" fmla="*/ 0 h 77"/>
                    <a:gd name="T2" fmla="*/ 0 w 75"/>
                    <a:gd name="T3" fmla="*/ 77 h 77"/>
                    <a:gd name="T4" fmla="*/ 75 w 75"/>
                    <a:gd name="T5" fmla="*/ 77 h 77"/>
                    <a:gd name="T6" fmla="*/ 0 w 75"/>
                    <a:gd name="T7" fmla="*/ 0 h 77"/>
                  </a:gdLst>
                  <a:ahLst/>
                  <a:cxnLst>
                    <a:cxn ang="0">
                      <a:pos x="T0" y="T1"/>
                    </a:cxn>
                    <a:cxn ang="0">
                      <a:pos x="T2" y="T3"/>
                    </a:cxn>
                    <a:cxn ang="0">
                      <a:pos x="T4" y="T5"/>
                    </a:cxn>
                    <a:cxn ang="0">
                      <a:pos x="T6" y="T7"/>
                    </a:cxn>
                  </a:cxnLst>
                  <a:rect l="0" t="0" r="r" b="b"/>
                  <a:pathLst>
                    <a:path w="75" h="77">
                      <a:moveTo>
                        <a:pt x="0" y="0"/>
                      </a:moveTo>
                      <a:lnTo>
                        <a:pt x="0" y="77"/>
                      </a:lnTo>
                      <a:lnTo>
                        <a:pt x="75" y="77"/>
                      </a:lnTo>
                      <a:lnTo>
                        <a:pt x="0"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39">
                  <a:extLst>
                    <a:ext uri="{FF2B5EF4-FFF2-40B4-BE49-F238E27FC236}">
                      <a16:creationId xmlns:a16="http://schemas.microsoft.com/office/drawing/2014/main" id="{68898F60-E80F-40AC-BD48-DB90A5B09824}"/>
                    </a:ext>
                  </a:extLst>
                </p:cNvPr>
                <p:cNvSpPr>
                  <a:spLocks/>
                </p:cNvSpPr>
                <p:nvPr/>
              </p:nvSpPr>
              <p:spPr bwMode="auto">
                <a:xfrm>
                  <a:off x="7895335" y="4973650"/>
                  <a:ext cx="119063" cy="122238"/>
                </a:xfrm>
                <a:custGeom>
                  <a:avLst/>
                  <a:gdLst>
                    <a:gd name="T0" fmla="*/ 0 w 75"/>
                    <a:gd name="T1" fmla="*/ 0 h 77"/>
                    <a:gd name="T2" fmla="*/ 0 w 75"/>
                    <a:gd name="T3" fmla="*/ 77 h 77"/>
                    <a:gd name="T4" fmla="*/ 75 w 75"/>
                    <a:gd name="T5" fmla="*/ 77 h 77"/>
                    <a:gd name="T6" fmla="*/ 0 w 75"/>
                    <a:gd name="T7" fmla="*/ 0 h 77"/>
                  </a:gdLst>
                  <a:ahLst/>
                  <a:cxnLst>
                    <a:cxn ang="0">
                      <a:pos x="T0" y="T1"/>
                    </a:cxn>
                    <a:cxn ang="0">
                      <a:pos x="T2" y="T3"/>
                    </a:cxn>
                    <a:cxn ang="0">
                      <a:pos x="T4" y="T5"/>
                    </a:cxn>
                    <a:cxn ang="0">
                      <a:pos x="T6" y="T7"/>
                    </a:cxn>
                  </a:cxnLst>
                  <a:rect l="0" t="0" r="r" b="b"/>
                  <a:pathLst>
                    <a:path w="75" h="77">
                      <a:moveTo>
                        <a:pt x="0" y="0"/>
                      </a:moveTo>
                      <a:lnTo>
                        <a:pt x="0" y="77"/>
                      </a:lnTo>
                      <a:lnTo>
                        <a:pt x="7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40">
                  <a:extLst>
                    <a:ext uri="{FF2B5EF4-FFF2-40B4-BE49-F238E27FC236}">
                      <a16:creationId xmlns:a16="http://schemas.microsoft.com/office/drawing/2014/main" id="{A346A677-0D17-47AB-AF99-A14C8ACB860A}"/>
                    </a:ext>
                  </a:extLst>
                </p:cNvPr>
                <p:cNvSpPr>
                  <a:spLocks noChangeArrowheads="1"/>
                </p:cNvSpPr>
                <p:nvPr/>
              </p:nvSpPr>
              <p:spPr bwMode="auto">
                <a:xfrm>
                  <a:off x="7895335" y="515462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41">
                  <a:extLst>
                    <a:ext uri="{FF2B5EF4-FFF2-40B4-BE49-F238E27FC236}">
                      <a16:creationId xmlns:a16="http://schemas.microsoft.com/office/drawing/2014/main" id="{38A2E583-5131-4142-8668-8B12E4B84566}"/>
                    </a:ext>
                  </a:extLst>
                </p:cNvPr>
                <p:cNvSpPr>
                  <a:spLocks noChangeArrowheads="1"/>
                </p:cNvSpPr>
                <p:nvPr/>
              </p:nvSpPr>
              <p:spPr bwMode="auto">
                <a:xfrm>
                  <a:off x="78953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42">
                  <a:extLst>
                    <a:ext uri="{FF2B5EF4-FFF2-40B4-BE49-F238E27FC236}">
                      <a16:creationId xmlns:a16="http://schemas.microsoft.com/office/drawing/2014/main" id="{831845F1-BF67-470C-8450-D1AC50D34B06}"/>
                    </a:ext>
                  </a:extLst>
                </p:cNvPr>
                <p:cNvSpPr>
                  <a:spLocks noChangeArrowheads="1"/>
                </p:cNvSpPr>
                <p:nvPr/>
              </p:nvSpPr>
              <p:spPr bwMode="auto">
                <a:xfrm>
                  <a:off x="7895335" y="53387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43">
                  <a:extLst>
                    <a:ext uri="{FF2B5EF4-FFF2-40B4-BE49-F238E27FC236}">
                      <a16:creationId xmlns:a16="http://schemas.microsoft.com/office/drawing/2014/main" id="{F9F12598-3B4C-4B55-AC19-660E7C02001A}"/>
                    </a:ext>
                  </a:extLst>
                </p:cNvPr>
                <p:cNvSpPr>
                  <a:spLocks noChangeArrowheads="1"/>
                </p:cNvSpPr>
                <p:nvPr/>
              </p:nvSpPr>
              <p:spPr bwMode="auto">
                <a:xfrm>
                  <a:off x="78953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44">
                  <a:extLst>
                    <a:ext uri="{FF2B5EF4-FFF2-40B4-BE49-F238E27FC236}">
                      <a16:creationId xmlns:a16="http://schemas.microsoft.com/office/drawing/2014/main" id="{3619312F-3D93-4375-A04F-4F1B8D56B462}"/>
                    </a:ext>
                  </a:extLst>
                </p:cNvPr>
                <p:cNvSpPr>
                  <a:spLocks/>
                </p:cNvSpPr>
                <p:nvPr/>
              </p:nvSpPr>
              <p:spPr bwMode="auto">
                <a:xfrm>
                  <a:off x="7711185" y="4786325"/>
                  <a:ext cx="123825" cy="125413"/>
                </a:xfrm>
                <a:custGeom>
                  <a:avLst/>
                  <a:gdLst>
                    <a:gd name="T0" fmla="*/ 3 w 78"/>
                    <a:gd name="T1" fmla="*/ 0 h 79"/>
                    <a:gd name="T2" fmla="*/ 0 w 78"/>
                    <a:gd name="T3" fmla="*/ 0 h 79"/>
                    <a:gd name="T4" fmla="*/ 0 w 78"/>
                    <a:gd name="T5" fmla="*/ 79 h 79"/>
                    <a:gd name="T6" fmla="*/ 78 w 78"/>
                    <a:gd name="T7" fmla="*/ 79 h 79"/>
                    <a:gd name="T8" fmla="*/ 78 w 78"/>
                    <a:gd name="T9" fmla="*/ 79 h 79"/>
                    <a:gd name="T10" fmla="*/ 3 w 78"/>
                    <a:gd name="T11" fmla="*/ 0 h 79"/>
                  </a:gdLst>
                  <a:ahLst/>
                  <a:cxnLst>
                    <a:cxn ang="0">
                      <a:pos x="T0" y="T1"/>
                    </a:cxn>
                    <a:cxn ang="0">
                      <a:pos x="T2" y="T3"/>
                    </a:cxn>
                    <a:cxn ang="0">
                      <a:pos x="T4" y="T5"/>
                    </a:cxn>
                    <a:cxn ang="0">
                      <a:pos x="T6" y="T7"/>
                    </a:cxn>
                    <a:cxn ang="0">
                      <a:pos x="T8" y="T9"/>
                    </a:cxn>
                    <a:cxn ang="0">
                      <a:pos x="T10" y="T11"/>
                    </a:cxn>
                  </a:cxnLst>
                  <a:rect l="0" t="0" r="r" b="b"/>
                  <a:pathLst>
                    <a:path w="78" h="79">
                      <a:moveTo>
                        <a:pt x="3" y="0"/>
                      </a:moveTo>
                      <a:lnTo>
                        <a:pt x="0" y="0"/>
                      </a:lnTo>
                      <a:lnTo>
                        <a:pt x="0" y="79"/>
                      </a:lnTo>
                      <a:lnTo>
                        <a:pt x="78" y="79"/>
                      </a:lnTo>
                      <a:lnTo>
                        <a:pt x="78" y="79"/>
                      </a:lnTo>
                      <a:lnTo>
                        <a:pt x="3"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45">
                  <a:extLst>
                    <a:ext uri="{FF2B5EF4-FFF2-40B4-BE49-F238E27FC236}">
                      <a16:creationId xmlns:a16="http://schemas.microsoft.com/office/drawing/2014/main" id="{05537EAD-6CCC-4650-BEB6-03C2EAE4C76E}"/>
                    </a:ext>
                  </a:extLst>
                </p:cNvPr>
                <p:cNvSpPr>
                  <a:spLocks/>
                </p:cNvSpPr>
                <p:nvPr/>
              </p:nvSpPr>
              <p:spPr bwMode="auto">
                <a:xfrm>
                  <a:off x="7711185" y="4786325"/>
                  <a:ext cx="123825" cy="125413"/>
                </a:xfrm>
                <a:custGeom>
                  <a:avLst/>
                  <a:gdLst>
                    <a:gd name="T0" fmla="*/ 3 w 78"/>
                    <a:gd name="T1" fmla="*/ 0 h 79"/>
                    <a:gd name="T2" fmla="*/ 0 w 78"/>
                    <a:gd name="T3" fmla="*/ 0 h 79"/>
                    <a:gd name="T4" fmla="*/ 0 w 78"/>
                    <a:gd name="T5" fmla="*/ 79 h 79"/>
                    <a:gd name="T6" fmla="*/ 78 w 78"/>
                    <a:gd name="T7" fmla="*/ 79 h 79"/>
                    <a:gd name="T8" fmla="*/ 78 w 78"/>
                    <a:gd name="T9" fmla="*/ 79 h 79"/>
                    <a:gd name="T10" fmla="*/ 3 w 78"/>
                    <a:gd name="T11" fmla="*/ 0 h 79"/>
                  </a:gdLst>
                  <a:ahLst/>
                  <a:cxnLst>
                    <a:cxn ang="0">
                      <a:pos x="T0" y="T1"/>
                    </a:cxn>
                    <a:cxn ang="0">
                      <a:pos x="T2" y="T3"/>
                    </a:cxn>
                    <a:cxn ang="0">
                      <a:pos x="T4" y="T5"/>
                    </a:cxn>
                    <a:cxn ang="0">
                      <a:pos x="T6" y="T7"/>
                    </a:cxn>
                    <a:cxn ang="0">
                      <a:pos x="T8" y="T9"/>
                    </a:cxn>
                    <a:cxn ang="0">
                      <a:pos x="T10" y="T11"/>
                    </a:cxn>
                  </a:cxnLst>
                  <a:rect l="0" t="0" r="r" b="b"/>
                  <a:pathLst>
                    <a:path w="78" h="79">
                      <a:moveTo>
                        <a:pt x="3" y="0"/>
                      </a:moveTo>
                      <a:lnTo>
                        <a:pt x="0" y="0"/>
                      </a:lnTo>
                      <a:lnTo>
                        <a:pt x="0" y="79"/>
                      </a:lnTo>
                      <a:lnTo>
                        <a:pt x="78" y="79"/>
                      </a:lnTo>
                      <a:lnTo>
                        <a:pt x="78" y="79"/>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46">
                  <a:extLst>
                    <a:ext uri="{FF2B5EF4-FFF2-40B4-BE49-F238E27FC236}">
                      <a16:creationId xmlns:a16="http://schemas.microsoft.com/office/drawing/2014/main" id="{1826A37A-94FC-48AE-8470-3D1E01A4A8FD}"/>
                    </a:ext>
                  </a:extLst>
                </p:cNvPr>
                <p:cNvSpPr>
                  <a:spLocks noChangeArrowheads="1"/>
                </p:cNvSpPr>
                <p:nvPr/>
              </p:nvSpPr>
              <p:spPr bwMode="auto">
                <a:xfrm>
                  <a:off x="7711185" y="49704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47">
                  <a:extLst>
                    <a:ext uri="{FF2B5EF4-FFF2-40B4-BE49-F238E27FC236}">
                      <a16:creationId xmlns:a16="http://schemas.microsoft.com/office/drawing/2014/main" id="{8DE5A977-2479-4CE3-9C0A-556BF1E87964}"/>
                    </a:ext>
                  </a:extLst>
                </p:cNvPr>
                <p:cNvSpPr>
                  <a:spLocks noChangeArrowheads="1"/>
                </p:cNvSpPr>
                <p:nvPr/>
              </p:nvSpPr>
              <p:spPr bwMode="auto">
                <a:xfrm>
                  <a:off x="771118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48">
                  <a:extLst>
                    <a:ext uri="{FF2B5EF4-FFF2-40B4-BE49-F238E27FC236}">
                      <a16:creationId xmlns:a16="http://schemas.microsoft.com/office/drawing/2014/main" id="{4E991DBE-9D5F-49B9-BF89-21DA856FF524}"/>
                    </a:ext>
                  </a:extLst>
                </p:cNvPr>
                <p:cNvSpPr>
                  <a:spLocks noChangeArrowheads="1"/>
                </p:cNvSpPr>
                <p:nvPr/>
              </p:nvSpPr>
              <p:spPr bwMode="auto">
                <a:xfrm>
                  <a:off x="7711185" y="515462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49">
                  <a:extLst>
                    <a:ext uri="{FF2B5EF4-FFF2-40B4-BE49-F238E27FC236}">
                      <a16:creationId xmlns:a16="http://schemas.microsoft.com/office/drawing/2014/main" id="{E1EFD4B9-7632-4328-BE54-621A38DC6593}"/>
                    </a:ext>
                  </a:extLst>
                </p:cNvPr>
                <p:cNvSpPr>
                  <a:spLocks noChangeArrowheads="1"/>
                </p:cNvSpPr>
                <p:nvPr/>
              </p:nvSpPr>
              <p:spPr bwMode="auto">
                <a:xfrm>
                  <a:off x="771118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50">
                  <a:extLst>
                    <a:ext uri="{FF2B5EF4-FFF2-40B4-BE49-F238E27FC236}">
                      <a16:creationId xmlns:a16="http://schemas.microsoft.com/office/drawing/2014/main" id="{4855C062-B1E3-48FC-A16D-7747694AE099}"/>
                    </a:ext>
                  </a:extLst>
                </p:cNvPr>
                <p:cNvSpPr>
                  <a:spLocks noChangeArrowheads="1"/>
                </p:cNvSpPr>
                <p:nvPr/>
              </p:nvSpPr>
              <p:spPr bwMode="auto">
                <a:xfrm>
                  <a:off x="7711185" y="53387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51">
                  <a:extLst>
                    <a:ext uri="{FF2B5EF4-FFF2-40B4-BE49-F238E27FC236}">
                      <a16:creationId xmlns:a16="http://schemas.microsoft.com/office/drawing/2014/main" id="{C0342259-6A6E-411A-B94B-C928374513CB}"/>
                    </a:ext>
                  </a:extLst>
                </p:cNvPr>
                <p:cNvSpPr>
                  <a:spLocks noChangeArrowheads="1"/>
                </p:cNvSpPr>
                <p:nvPr/>
              </p:nvSpPr>
              <p:spPr bwMode="auto">
                <a:xfrm>
                  <a:off x="771118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52">
                  <a:extLst>
                    <a:ext uri="{FF2B5EF4-FFF2-40B4-BE49-F238E27FC236}">
                      <a16:creationId xmlns:a16="http://schemas.microsoft.com/office/drawing/2014/main" id="{51B55517-4B3F-4BF0-8928-1D29CF90C641}"/>
                    </a:ext>
                  </a:extLst>
                </p:cNvPr>
                <p:cNvSpPr>
                  <a:spLocks noChangeArrowheads="1"/>
                </p:cNvSpPr>
                <p:nvPr/>
              </p:nvSpPr>
              <p:spPr bwMode="auto">
                <a:xfrm>
                  <a:off x="7527035" y="49704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53">
                  <a:extLst>
                    <a:ext uri="{FF2B5EF4-FFF2-40B4-BE49-F238E27FC236}">
                      <a16:creationId xmlns:a16="http://schemas.microsoft.com/office/drawing/2014/main" id="{E4F0246A-5552-4221-8380-25F379219CB0}"/>
                    </a:ext>
                  </a:extLst>
                </p:cNvPr>
                <p:cNvSpPr>
                  <a:spLocks noChangeArrowheads="1"/>
                </p:cNvSpPr>
                <p:nvPr/>
              </p:nvSpPr>
              <p:spPr bwMode="auto">
                <a:xfrm>
                  <a:off x="752703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54">
                  <a:extLst>
                    <a:ext uri="{FF2B5EF4-FFF2-40B4-BE49-F238E27FC236}">
                      <a16:creationId xmlns:a16="http://schemas.microsoft.com/office/drawing/2014/main" id="{DD857A47-B8DD-4089-BAAD-0C734D557F53}"/>
                    </a:ext>
                  </a:extLst>
                </p:cNvPr>
                <p:cNvSpPr>
                  <a:spLocks noChangeArrowheads="1"/>
                </p:cNvSpPr>
                <p:nvPr/>
              </p:nvSpPr>
              <p:spPr bwMode="auto">
                <a:xfrm>
                  <a:off x="7342885" y="497047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55">
                  <a:extLst>
                    <a:ext uri="{FF2B5EF4-FFF2-40B4-BE49-F238E27FC236}">
                      <a16:creationId xmlns:a16="http://schemas.microsoft.com/office/drawing/2014/main" id="{3085F305-495F-4C72-B5EE-A66D8342518D}"/>
                    </a:ext>
                  </a:extLst>
                </p:cNvPr>
                <p:cNvSpPr>
                  <a:spLocks noChangeArrowheads="1"/>
                </p:cNvSpPr>
                <p:nvPr/>
              </p:nvSpPr>
              <p:spPr bwMode="auto">
                <a:xfrm>
                  <a:off x="7342885" y="49704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56">
                  <a:extLst>
                    <a:ext uri="{FF2B5EF4-FFF2-40B4-BE49-F238E27FC236}">
                      <a16:creationId xmlns:a16="http://schemas.microsoft.com/office/drawing/2014/main" id="{4B6500A1-3A25-4914-A4D9-AA383656025F}"/>
                    </a:ext>
                  </a:extLst>
                </p:cNvPr>
                <p:cNvSpPr>
                  <a:spLocks noChangeArrowheads="1"/>
                </p:cNvSpPr>
                <p:nvPr/>
              </p:nvSpPr>
              <p:spPr bwMode="auto">
                <a:xfrm>
                  <a:off x="7527035" y="515462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57">
                  <a:extLst>
                    <a:ext uri="{FF2B5EF4-FFF2-40B4-BE49-F238E27FC236}">
                      <a16:creationId xmlns:a16="http://schemas.microsoft.com/office/drawing/2014/main" id="{0C9ABE07-1A56-4CF1-90AA-3DA065C87FC6}"/>
                    </a:ext>
                  </a:extLst>
                </p:cNvPr>
                <p:cNvSpPr>
                  <a:spLocks noChangeArrowheads="1"/>
                </p:cNvSpPr>
                <p:nvPr/>
              </p:nvSpPr>
              <p:spPr bwMode="auto">
                <a:xfrm>
                  <a:off x="75270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58">
                  <a:extLst>
                    <a:ext uri="{FF2B5EF4-FFF2-40B4-BE49-F238E27FC236}">
                      <a16:creationId xmlns:a16="http://schemas.microsoft.com/office/drawing/2014/main" id="{1A13C0EB-7AC3-49BD-A408-83D8714DC15C}"/>
                    </a:ext>
                  </a:extLst>
                </p:cNvPr>
                <p:cNvSpPr>
                  <a:spLocks noChangeArrowheads="1"/>
                </p:cNvSpPr>
                <p:nvPr/>
              </p:nvSpPr>
              <p:spPr bwMode="auto">
                <a:xfrm>
                  <a:off x="7527035" y="53387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59">
                  <a:extLst>
                    <a:ext uri="{FF2B5EF4-FFF2-40B4-BE49-F238E27FC236}">
                      <a16:creationId xmlns:a16="http://schemas.microsoft.com/office/drawing/2014/main" id="{A0E7CBC7-ACB4-4E66-8F8C-B0E1A1DF2835}"/>
                    </a:ext>
                  </a:extLst>
                </p:cNvPr>
                <p:cNvSpPr>
                  <a:spLocks noChangeArrowheads="1"/>
                </p:cNvSpPr>
                <p:nvPr/>
              </p:nvSpPr>
              <p:spPr bwMode="auto">
                <a:xfrm>
                  <a:off x="75270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60">
                  <a:extLst>
                    <a:ext uri="{FF2B5EF4-FFF2-40B4-BE49-F238E27FC236}">
                      <a16:creationId xmlns:a16="http://schemas.microsoft.com/office/drawing/2014/main" id="{8161C70B-CA3E-40D2-918F-D2C71A3BD41A}"/>
                    </a:ext>
                  </a:extLst>
                </p:cNvPr>
                <p:cNvSpPr>
                  <a:spLocks noChangeArrowheads="1"/>
                </p:cNvSpPr>
                <p:nvPr/>
              </p:nvSpPr>
              <p:spPr bwMode="auto">
                <a:xfrm>
                  <a:off x="7342885" y="515462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61">
                  <a:extLst>
                    <a:ext uri="{FF2B5EF4-FFF2-40B4-BE49-F238E27FC236}">
                      <a16:creationId xmlns:a16="http://schemas.microsoft.com/office/drawing/2014/main" id="{A71833CE-C536-40F5-9F0E-A82FA188BCCD}"/>
                    </a:ext>
                  </a:extLst>
                </p:cNvPr>
                <p:cNvSpPr>
                  <a:spLocks noChangeArrowheads="1"/>
                </p:cNvSpPr>
                <p:nvPr/>
              </p:nvSpPr>
              <p:spPr bwMode="auto">
                <a:xfrm>
                  <a:off x="7342885" y="515462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62">
                  <a:extLst>
                    <a:ext uri="{FF2B5EF4-FFF2-40B4-BE49-F238E27FC236}">
                      <a16:creationId xmlns:a16="http://schemas.microsoft.com/office/drawing/2014/main" id="{EC2B2032-11BC-465E-81EF-40A342A76C60}"/>
                    </a:ext>
                  </a:extLst>
                </p:cNvPr>
                <p:cNvSpPr>
                  <a:spLocks noChangeArrowheads="1"/>
                </p:cNvSpPr>
                <p:nvPr/>
              </p:nvSpPr>
              <p:spPr bwMode="auto">
                <a:xfrm>
                  <a:off x="7342885" y="533877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63">
                  <a:extLst>
                    <a:ext uri="{FF2B5EF4-FFF2-40B4-BE49-F238E27FC236}">
                      <a16:creationId xmlns:a16="http://schemas.microsoft.com/office/drawing/2014/main" id="{1EB4AC88-7FA2-46BC-AB81-94E9C9D8F299}"/>
                    </a:ext>
                  </a:extLst>
                </p:cNvPr>
                <p:cNvSpPr>
                  <a:spLocks noChangeArrowheads="1"/>
                </p:cNvSpPr>
                <p:nvPr/>
              </p:nvSpPr>
              <p:spPr bwMode="auto">
                <a:xfrm>
                  <a:off x="7342885"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64">
                  <a:extLst>
                    <a:ext uri="{FF2B5EF4-FFF2-40B4-BE49-F238E27FC236}">
                      <a16:creationId xmlns:a16="http://schemas.microsoft.com/office/drawing/2014/main" id="{6EAB3E1F-3585-4FC9-8562-9F0E67CA1EB7}"/>
                    </a:ext>
                  </a:extLst>
                </p:cNvPr>
                <p:cNvSpPr>
                  <a:spLocks/>
                </p:cNvSpPr>
                <p:nvPr/>
              </p:nvSpPr>
              <p:spPr bwMode="auto">
                <a:xfrm>
                  <a:off x="8268398" y="5357825"/>
                  <a:ext cx="103188" cy="106363"/>
                </a:xfrm>
                <a:custGeom>
                  <a:avLst/>
                  <a:gdLst>
                    <a:gd name="T0" fmla="*/ 0 w 65"/>
                    <a:gd name="T1" fmla="*/ 0 h 67"/>
                    <a:gd name="T2" fmla="*/ 0 w 65"/>
                    <a:gd name="T3" fmla="*/ 67 h 67"/>
                    <a:gd name="T4" fmla="*/ 65 w 65"/>
                    <a:gd name="T5" fmla="*/ 67 h 67"/>
                    <a:gd name="T6" fmla="*/ 0 w 65"/>
                    <a:gd name="T7" fmla="*/ 0 h 67"/>
                  </a:gdLst>
                  <a:ahLst/>
                  <a:cxnLst>
                    <a:cxn ang="0">
                      <a:pos x="T0" y="T1"/>
                    </a:cxn>
                    <a:cxn ang="0">
                      <a:pos x="T2" y="T3"/>
                    </a:cxn>
                    <a:cxn ang="0">
                      <a:pos x="T4" y="T5"/>
                    </a:cxn>
                    <a:cxn ang="0">
                      <a:pos x="T6" y="T7"/>
                    </a:cxn>
                  </a:cxnLst>
                  <a:rect l="0" t="0" r="r" b="b"/>
                  <a:pathLst>
                    <a:path w="65" h="67">
                      <a:moveTo>
                        <a:pt x="0" y="0"/>
                      </a:moveTo>
                      <a:lnTo>
                        <a:pt x="0" y="67"/>
                      </a:lnTo>
                      <a:lnTo>
                        <a:pt x="65" y="67"/>
                      </a:lnTo>
                      <a:lnTo>
                        <a:pt x="0"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65">
                  <a:extLst>
                    <a:ext uri="{FF2B5EF4-FFF2-40B4-BE49-F238E27FC236}">
                      <a16:creationId xmlns:a16="http://schemas.microsoft.com/office/drawing/2014/main" id="{21AA4364-4CC1-4DFF-9538-10765F214B7B}"/>
                    </a:ext>
                  </a:extLst>
                </p:cNvPr>
                <p:cNvSpPr>
                  <a:spLocks/>
                </p:cNvSpPr>
                <p:nvPr/>
              </p:nvSpPr>
              <p:spPr bwMode="auto">
                <a:xfrm>
                  <a:off x="8268398" y="5357825"/>
                  <a:ext cx="103188" cy="106363"/>
                </a:xfrm>
                <a:custGeom>
                  <a:avLst/>
                  <a:gdLst>
                    <a:gd name="T0" fmla="*/ 0 w 65"/>
                    <a:gd name="T1" fmla="*/ 0 h 67"/>
                    <a:gd name="T2" fmla="*/ 0 w 65"/>
                    <a:gd name="T3" fmla="*/ 67 h 67"/>
                    <a:gd name="T4" fmla="*/ 65 w 65"/>
                    <a:gd name="T5" fmla="*/ 67 h 67"/>
                    <a:gd name="T6" fmla="*/ 0 w 65"/>
                    <a:gd name="T7" fmla="*/ 0 h 67"/>
                  </a:gdLst>
                  <a:ahLst/>
                  <a:cxnLst>
                    <a:cxn ang="0">
                      <a:pos x="T0" y="T1"/>
                    </a:cxn>
                    <a:cxn ang="0">
                      <a:pos x="T2" y="T3"/>
                    </a:cxn>
                    <a:cxn ang="0">
                      <a:pos x="T4" y="T5"/>
                    </a:cxn>
                    <a:cxn ang="0">
                      <a:pos x="T6" y="T7"/>
                    </a:cxn>
                  </a:cxnLst>
                  <a:rect l="0" t="0" r="r" b="b"/>
                  <a:pathLst>
                    <a:path w="65" h="67">
                      <a:moveTo>
                        <a:pt x="0" y="0"/>
                      </a:moveTo>
                      <a:lnTo>
                        <a:pt x="0" y="67"/>
                      </a:lnTo>
                      <a:lnTo>
                        <a:pt x="65" y="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66">
                  <a:extLst>
                    <a:ext uri="{FF2B5EF4-FFF2-40B4-BE49-F238E27FC236}">
                      <a16:creationId xmlns:a16="http://schemas.microsoft.com/office/drawing/2014/main" id="{08C3D29D-5C96-4963-88F4-3D1354EE5670}"/>
                    </a:ext>
                  </a:extLst>
                </p:cNvPr>
                <p:cNvSpPr>
                  <a:spLocks noChangeArrowheads="1"/>
                </p:cNvSpPr>
                <p:nvPr/>
              </p:nvSpPr>
              <p:spPr bwMode="auto">
                <a:xfrm>
                  <a:off x="8081073" y="55213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67">
                  <a:extLst>
                    <a:ext uri="{FF2B5EF4-FFF2-40B4-BE49-F238E27FC236}">
                      <a16:creationId xmlns:a16="http://schemas.microsoft.com/office/drawing/2014/main" id="{2129482A-820B-41DA-B1BB-9090DAD283BD}"/>
                    </a:ext>
                  </a:extLst>
                </p:cNvPr>
                <p:cNvSpPr>
                  <a:spLocks noChangeArrowheads="1"/>
                </p:cNvSpPr>
                <p:nvPr/>
              </p:nvSpPr>
              <p:spPr bwMode="auto">
                <a:xfrm>
                  <a:off x="8081073"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68">
                  <a:extLst>
                    <a:ext uri="{FF2B5EF4-FFF2-40B4-BE49-F238E27FC236}">
                      <a16:creationId xmlns:a16="http://schemas.microsoft.com/office/drawing/2014/main" id="{9C5BE2DB-CDA6-47F8-82A9-A933D01594C6}"/>
                    </a:ext>
                  </a:extLst>
                </p:cNvPr>
                <p:cNvSpPr>
                  <a:spLocks noChangeArrowheads="1"/>
                </p:cNvSpPr>
                <p:nvPr/>
              </p:nvSpPr>
              <p:spPr bwMode="auto">
                <a:xfrm>
                  <a:off x="7895335"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69">
                  <a:extLst>
                    <a:ext uri="{FF2B5EF4-FFF2-40B4-BE49-F238E27FC236}">
                      <a16:creationId xmlns:a16="http://schemas.microsoft.com/office/drawing/2014/main" id="{47397D2D-7879-47C5-BB79-2A834315F942}"/>
                    </a:ext>
                  </a:extLst>
                </p:cNvPr>
                <p:cNvSpPr>
                  <a:spLocks noChangeArrowheads="1"/>
                </p:cNvSpPr>
                <p:nvPr/>
              </p:nvSpPr>
              <p:spPr bwMode="auto">
                <a:xfrm>
                  <a:off x="78953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70">
                  <a:extLst>
                    <a:ext uri="{FF2B5EF4-FFF2-40B4-BE49-F238E27FC236}">
                      <a16:creationId xmlns:a16="http://schemas.microsoft.com/office/drawing/2014/main" id="{7F2D6FCD-D3CF-4190-9F61-F938A2476909}"/>
                    </a:ext>
                  </a:extLst>
                </p:cNvPr>
                <p:cNvSpPr>
                  <a:spLocks noChangeArrowheads="1"/>
                </p:cNvSpPr>
                <p:nvPr/>
              </p:nvSpPr>
              <p:spPr bwMode="auto">
                <a:xfrm>
                  <a:off x="7711185"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71">
                  <a:extLst>
                    <a:ext uri="{FF2B5EF4-FFF2-40B4-BE49-F238E27FC236}">
                      <a16:creationId xmlns:a16="http://schemas.microsoft.com/office/drawing/2014/main" id="{175D1575-24DA-4ABD-B149-5F37E7EC71DF}"/>
                    </a:ext>
                  </a:extLst>
                </p:cNvPr>
                <p:cNvSpPr>
                  <a:spLocks noChangeArrowheads="1"/>
                </p:cNvSpPr>
                <p:nvPr/>
              </p:nvSpPr>
              <p:spPr bwMode="auto">
                <a:xfrm>
                  <a:off x="771118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72">
                  <a:extLst>
                    <a:ext uri="{FF2B5EF4-FFF2-40B4-BE49-F238E27FC236}">
                      <a16:creationId xmlns:a16="http://schemas.microsoft.com/office/drawing/2014/main" id="{AE26AC8B-5F28-4CCE-8483-EEFB2E3B55E1}"/>
                    </a:ext>
                  </a:extLst>
                </p:cNvPr>
                <p:cNvSpPr>
                  <a:spLocks noChangeArrowheads="1"/>
                </p:cNvSpPr>
                <p:nvPr/>
              </p:nvSpPr>
              <p:spPr bwMode="auto">
                <a:xfrm>
                  <a:off x="7527035"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73">
                  <a:extLst>
                    <a:ext uri="{FF2B5EF4-FFF2-40B4-BE49-F238E27FC236}">
                      <a16:creationId xmlns:a16="http://schemas.microsoft.com/office/drawing/2014/main" id="{EB9D03C6-49FE-4F21-8CB8-BFB00E1C2864}"/>
                    </a:ext>
                  </a:extLst>
                </p:cNvPr>
                <p:cNvSpPr>
                  <a:spLocks noChangeArrowheads="1"/>
                </p:cNvSpPr>
                <p:nvPr/>
              </p:nvSpPr>
              <p:spPr bwMode="auto">
                <a:xfrm>
                  <a:off x="75270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74">
                  <a:extLst>
                    <a:ext uri="{FF2B5EF4-FFF2-40B4-BE49-F238E27FC236}">
                      <a16:creationId xmlns:a16="http://schemas.microsoft.com/office/drawing/2014/main" id="{F801A3F6-7220-459C-B5B2-0C46D95B7766}"/>
                    </a:ext>
                  </a:extLst>
                </p:cNvPr>
                <p:cNvSpPr>
                  <a:spLocks noChangeArrowheads="1"/>
                </p:cNvSpPr>
                <p:nvPr/>
              </p:nvSpPr>
              <p:spPr bwMode="auto">
                <a:xfrm>
                  <a:off x="7342885" y="55213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75">
                  <a:extLst>
                    <a:ext uri="{FF2B5EF4-FFF2-40B4-BE49-F238E27FC236}">
                      <a16:creationId xmlns:a16="http://schemas.microsoft.com/office/drawing/2014/main" id="{C37E874C-F733-40D9-A7F6-E7B24C53A779}"/>
                    </a:ext>
                  </a:extLst>
                </p:cNvPr>
                <p:cNvSpPr>
                  <a:spLocks noChangeArrowheads="1"/>
                </p:cNvSpPr>
                <p:nvPr/>
              </p:nvSpPr>
              <p:spPr bwMode="auto">
                <a:xfrm>
                  <a:off x="7342885"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76">
                  <a:extLst>
                    <a:ext uri="{FF2B5EF4-FFF2-40B4-BE49-F238E27FC236}">
                      <a16:creationId xmlns:a16="http://schemas.microsoft.com/office/drawing/2014/main" id="{7646A185-7511-443F-9EFB-C298BF907592}"/>
                    </a:ext>
                  </a:extLst>
                </p:cNvPr>
                <p:cNvSpPr>
                  <a:spLocks noChangeArrowheads="1"/>
                </p:cNvSpPr>
                <p:nvPr/>
              </p:nvSpPr>
              <p:spPr bwMode="auto">
                <a:xfrm>
                  <a:off x="8268398"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77">
                  <a:extLst>
                    <a:ext uri="{FF2B5EF4-FFF2-40B4-BE49-F238E27FC236}">
                      <a16:creationId xmlns:a16="http://schemas.microsoft.com/office/drawing/2014/main" id="{49DAE759-B851-4631-B3CD-2EA70E2BB6A9}"/>
                    </a:ext>
                  </a:extLst>
                </p:cNvPr>
                <p:cNvSpPr>
                  <a:spLocks noChangeArrowheads="1"/>
                </p:cNvSpPr>
                <p:nvPr/>
              </p:nvSpPr>
              <p:spPr bwMode="auto">
                <a:xfrm>
                  <a:off x="8268398"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78">
                  <a:extLst>
                    <a:ext uri="{FF2B5EF4-FFF2-40B4-BE49-F238E27FC236}">
                      <a16:creationId xmlns:a16="http://schemas.microsoft.com/office/drawing/2014/main" id="{642932C2-F5F8-4215-94CF-45846CCF1DD7}"/>
                    </a:ext>
                  </a:extLst>
                </p:cNvPr>
                <p:cNvSpPr>
                  <a:spLocks noChangeArrowheads="1"/>
                </p:cNvSpPr>
                <p:nvPr/>
              </p:nvSpPr>
              <p:spPr bwMode="auto">
                <a:xfrm>
                  <a:off x="8081073" y="57054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79">
                  <a:extLst>
                    <a:ext uri="{FF2B5EF4-FFF2-40B4-BE49-F238E27FC236}">
                      <a16:creationId xmlns:a16="http://schemas.microsoft.com/office/drawing/2014/main" id="{54139290-9D73-4F23-A4CB-3A9CF3C6BCE1}"/>
                    </a:ext>
                  </a:extLst>
                </p:cNvPr>
                <p:cNvSpPr>
                  <a:spLocks noChangeArrowheads="1"/>
                </p:cNvSpPr>
                <p:nvPr/>
              </p:nvSpPr>
              <p:spPr bwMode="auto">
                <a:xfrm>
                  <a:off x="8081073"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80">
                  <a:extLst>
                    <a:ext uri="{FF2B5EF4-FFF2-40B4-BE49-F238E27FC236}">
                      <a16:creationId xmlns:a16="http://schemas.microsoft.com/office/drawing/2014/main" id="{70DC603B-A55F-42CB-8FFD-41DB0FDB6044}"/>
                    </a:ext>
                  </a:extLst>
                </p:cNvPr>
                <p:cNvSpPr>
                  <a:spLocks noChangeArrowheads="1"/>
                </p:cNvSpPr>
                <p:nvPr/>
              </p:nvSpPr>
              <p:spPr bwMode="auto">
                <a:xfrm>
                  <a:off x="7895335"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81">
                  <a:extLst>
                    <a:ext uri="{FF2B5EF4-FFF2-40B4-BE49-F238E27FC236}">
                      <a16:creationId xmlns:a16="http://schemas.microsoft.com/office/drawing/2014/main" id="{2CF15ECE-5033-4460-AD33-03076D8248D8}"/>
                    </a:ext>
                  </a:extLst>
                </p:cNvPr>
                <p:cNvSpPr>
                  <a:spLocks noChangeArrowheads="1"/>
                </p:cNvSpPr>
                <p:nvPr/>
              </p:nvSpPr>
              <p:spPr bwMode="auto">
                <a:xfrm>
                  <a:off x="78953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82">
                  <a:extLst>
                    <a:ext uri="{FF2B5EF4-FFF2-40B4-BE49-F238E27FC236}">
                      <a16:creationId xmlns:a16="http://schemas.microsoft.com/office/drawing/2014/main" id="{38A21224-A1DD-4F39-9DB7-C893F873667C}"/>
                    </a:ext>
                  </a:extLst>
                </p:cNvPr>
                <p:cNvSpPr>
                  <a:spLocks noChangeArrowheads="1"/>
                </p:cNvSpPr>
                <p:nvPr/>
              </p:nvSpPr>
              <p:spPr bwMode="auto">
                <a:xfrm>
                  <a:off x="7711185"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83">
                  <a:extLst>
                    <a:ext uri="{FF2B5EF4-FFF2-40B4-BE49-F238E27FC236}">
                      <a16:creationId xmlns:a16="http://schemas.microsoft.com/office/drawing/2014/main" id="{FE74528D-F0BE-4C32-B358-FD709E2D3DC7}"/>
                    </a:ext>
                  </a:extLst>
                </p:cNvPr>
                <p:cNvSpPr>
                  <a:spLocks noChangeArrowheads="1"/>
                </p:cNvSpPr>
                <p:nvPr/>
              </p:nvSpPr>
              <p:spPr bwMode="auto">
                <a:xfrm>
                  <a:off x="771118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84">
                  <a:extLst>
                    <a:ext uri="{FF2B5EF4-FFF2-40B4-BE49-F238E27FC236}">
                      <a16:creationId xmlns:a16="http://schemas.microsoft.com/office/drawing/2014/main" id="{0C5674E2-9876-4A77-BFFE-A9320D92AE39}"/>
                    </a:ext>
                  </a:extLst>
                </p:cNvPr>
                <p:cNvSpPr>
                  <a:spLocks noChangeArrowheads="1"/>
                </p:cNvSpPr>
                <p:nvPr/>
              </p:nvSpPr>
              <p:spPr bwMode="auto">
                <a:xfrm>
                  <a:off x="7527035"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185">
                  <a:extLst>
                    <a:ext uri="{FF2B5EF4-FFF2-40B4-BE49-F238E27FC236}">
                      <a16:creationId xmlns:a16="http://schemas.microsoft.com/office/drawing/2014/main" id="{35E230F8-394F-46C3-8183-0AE28B942B57}"/>
                    </a:ext>
                  </a:extLst>
                </p:cNvPr>
                <p:cNvSpPr>
                  <a:spLocks noChangeArrowheads="1"/>
                </p:cNvSpPr>
                <p:nvPr/>
              </p:nvSpPr>
              <p:spPr bwMode="auto">
                <a:xfrm>
                  <a:off x="75270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186">
                  <a:extLst>
                    <a:ext uri="{FF2B5EF4-FFF2-40B4-BE49-F238E27FC236}">
                      <a16:creationId xmlns:a16="http://schemas.microsoft.com/office/drawing/2014/main" id="{0C3A0342-224B-4C35-90AC-1D1D106C4117}"/>
                    </a:ext>
                  </a:extLst>
                </p:cNvPr>
                <p:cNvSpPr>
                  <a:spLocks noChangeArrowheads="1"/>
                </p:cNvSpPr>
                <p:nvPr/>
              </p:nvSpPr>
              <p:spPr bwMode="auto">
                <a:xfrm>
                  <a:off x="7342885" y="57054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87">
                  <a:extLst>
                    <a:ext uri="{FF2B5EF4-FFF2-40B4-BE49-F238E27FC236}">
                      <a16:creationId xmlns:a16="http://schemas.microsoft.com/office/drawing/2014/main" id="{E9D527EE-2902-4FDD-AD09-7B86908557FE}"/>
                    </a:ext>
                  </a:extLst>
                </p:cNvPr>
                <p:cNvSpPr>
                  <a:spLocks noChangeArrowheads="1"/>
                </p:cNvSpPr>
                <p:nvPr/>
              </p:nvSpPr>
              <p:spPr bwMode="auto">
                <a:xfrm>
                  <a:off x="7342885"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188">
                  <a:extLst>
                    <a:ext uri="{FF2B5EF4-FFF2-40B4-BE49-F238E27FC236}">
                      <a16:creationId xmlns:a16="http://schemas.microsoft.com/office/drawing/2014/main" id="{2E4153D6-FF6E-4848-9A3F-CCE10ECEC1F2}"/>
                    </a:ext>
                  </a:extLst>
                </p:cNvPr>
                <p:cNvSpPr>
                  <a:spLocks noChangeArrowheads="1"/>
                </p:cNvSpPr>
                <p:nvPr/>
              </p:nvSpPr>
              <p:spPr bwMode="auto">
                <a:xfrm>
                  <a:off x="8268398"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189">
                  <a:extLst>
                    <a:ext uri="{FF2B5EF4-FFF2-40B4-BE49-F238E27FC236}">
                      <a16:creationId xmlns:a16="http://schemas.microsoft.com/office/drawing/2014/main" id="{F440E8A9-5445-4EDA-8393-F25CC20D6B68}"/>
                    </a:ext>
                  </a:extLst>
                </p:cNvPr>
                <p:cNvSpPr>
                  <a:spLocks noChangeArrowheads="1"/>
                </p:cNvSpPr>
                <p:nvPr/>
              </p:nvSpPr>
              <p:spPr bwMode="auto">
                <a:xfrm>
                  <a:off x="8268398"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190">
                  <a:extLst>
                    <a:ext uri="{FF2B5EF4-FFF2-40B4-BE49-F238E27FC236}">
                      <a16:creationId xmlns:a16="http://schemas.microsoft.com/office/drawing/2014/main" id="{75F0AAAB-B090-4357-BD2B-FC2E5A9C328A}"/>
                    </a:ext>
                  </a:extLst>
                </p:cNvPr>
                <p:cNvSpPr>
                  <a:spLocks noChangeArrowheads="1"/>
                </p:cNvSpPr>
                <p:nvPr/>
              </p:nvSpPr>
              <p:spPr bwMode="auto">
                <a:xfrm>
                  <a:off x="8081073" y="58896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191">
                  <a:extLst>
                    <a:ext uri="{FF2B5EF4-FFF2-40B4-BE49-F238E27FC236}">
                      <a16:creationId xmlns:a16="http://schemas.microsoft.com/office/drawing/2014/main" id="{078117D9-9C70-4559-A2B1-3F514EDBBE50}"/>
                    </a:ext>
                  </a:extLst>
                </p:cNvPr>
                <p:cNvSpPr>
                  <a:spLocks noChangeArrowheads="1"/>
                </p:cNvSpPr>
                <p:nvPr/>
              </p:nvSpPr>
              <p:spPr bwMode="auto">
                <a:xfrm>
                  <a:off x="8081073"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192">
                  <a:extLst>
                    <a:ext uri="{FF2B5EF4-FFF2-40B4-BE49-F238E27FC236}">
                      <a16:creationId xmlns:a16="http://schemas.microsoft.com/office/drawing/2014/main" id="{163DD959-D040-46AC-8A5D-E48FBF6CB404}"/>
                    </a:ext>
                  </a:extLst>
                </p:cNvPr>
                <p:cNvSpPr>
                  <a:spLocks noChangeArrowheads="1"/>
                </p:cNvSpPr>
                <p:nvPr/>
              </p:nvSpPr>
              <p:spPr bwMode="auto">
                <a:xfrm>
                  <a:off x="7895335"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93">
                  <a:extLst>
                    <a:ext uri="{FF2B5EF4-FFF2-40B4-BE49-F238E27FC236}">
                      <a16:creationId xmlns:a16="http://schemas.microsoft.com/office/drawing/2014/main" id="{F9A1777C-55F9-4494-83A4-91A4863A9492}"/>
                    </a:ext>
                  </a:extLst>
                </p:cNvPr>
                <p:cNvSpPr>
                  <a:spLocks noChangeArrowheads="1"/>
                </p:cNvSpPr>
                <p:nvPr/>
              </p:nvSpPr>
              <p:spPr bwMode="auto">
                <a:xfrm>
                  <a:off x="78953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194">
                  <a:extLst>
                    <a:ext uri="{FF2B5EF4-FFF2-40B4-BE49-F238E27FC236}">
                      <a16:creationId xmlns:a16="http://schemas.microsoft.com/office/drawing/2014/main" id="{83D44C58-C59B-40D8-9EB5-41933C22E8A8}"/>
                    </a:ext>
                  </a:extLst>
                </p:cNvPr>
                <p:cNvSpPr>
                  <a:spLocks noChangeArrowheads="1"/>
                </p:cNvSpPr>
                <p:nvPr/>
              </p:nvSpPr>
              <p:spPr bwMode="auto">
                <a:xfrm>
                  <a:off x="7711185"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195">
                  <a:extLst>
                    <a:ext uri="{FF2B5EF4-FFF2-40B4-BE49-F238E27FC236}">
                      <a16:creationId xmlns:a16="http://schemas.microsoft.com/office/drawing/2014/main" id="{A9E899A0-430E-455D-A2E0-43B43381FF2F}"/>
                    </a:ext>
                  </a:extLst>
                </p:cNvPr>
                <p:cNvSpPr>
                  <a:spLocks noChangeArrowheads="1"/>
                </p:cNvSpPr>
                <p:nvPr/>
              </p:nvSpPr>
              <p:spPr bwMode="auto">
                <a:xfrm>
                  <a:off x="771118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196">
                  <a:extLst>
                    <a:ext uri="{FF2B5EF4-FFF2-40B4-BE49-F238E27FC236}">
                      <a16:creationId xmlns:a16="http://schemas.microsoft.com/office/drawing/2014/main" id="{8F2CD154-493E-430F-B49E-0C15371DA6F9}"/>
                    </a:ext>
                  </a:extLst>
                </p:cNvPr>
                <p:cNvSpPr>
                  <a:spLocks noChangeArrowheads="1"/>
                </p:cNvSpPr>
                <p:nvPr/>
              </p:nvSpPr>
              <p:spPr bwMode="auto">
                <a:xfrm>
                  <a:off x="7527035"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197">
                  <a:extLst>
                    <a:ext uri="{FF2B5EF4-FFF2-40B4-BE49-F238E27FC236}">
                      <a16:creationId xmlns:a16="http://schemas.microsoft.com/office/drawing/2014/main" id="{FA5B9E39-3836-4D2C-B12A-D2FDFC87BFBB}"/>
                    </a:ext>
                  </a:extLst>
                </p:cNvPr>
                <p:cNvSpPr>
                  <a:spLocks noChangeArrowheads="1"/>
                </p:cNvSpPr>
                <p:nvPr/>
              </p:nvSpPr>
              <p:spPr bwMode="auto">
                <a:xfrm>
                  <a:off x="75270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198">
                  <a:extLst>
                    <a:ext uri="{FF2B5EF4-FFF2-40B4-BE49-F238E27FC236}">
                      <a16:creationId xmlns:a16="http://schemas.microsoft.com/office/drawing/2014/main" id="{F51DF4B3-BB8E-43E7-B0F2-CACE39554B14}"/>
                    </a:ext>
                  </a:extLst>
                </p:cNvPr>
                <p:cNvSpPr>
                  <a:spLocks noChangeArrowheads="1"/>
                </p:cNvSpPr>
                <p:nvPr/>
              </p:nvSpPr>
              <p:spPr bwMode="auto">
                <a:xfrm>
                  <a:off x="7342885" y="58896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199">
                  <a:extLst>
                    <a:ext uri="{FF2B5EF4-FFF2-40B4-BE49-F238E27FC236}">
                      <a16:creationId xmlns:a16="http://schemas.microsoft.com/office/drawing/2014/main" id="{61D4BABC-4967-496C-A229-D1F208D15008}"/>
                    </a:ext>
                  </a:extLst>
                </p:cNvPr>
                <p:cNvSpPr>
                  <a:spLocks noChangeArrowheads="1"/>
                </p:cNvSpPr>
                <p:nvPr/>
              </p:nvSpPr>
              <p:spPr bwMode="auto">
                <a:xfrm>
                  <a:off x="7342885"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200">
                  <a:extLst>
                    <a:ext uri="{FF2B5EF4-FFF2-40B4-BE49-F238E27FC236}">
                      <a16:creationId xmlns:a16="http://schemas.microsoft.com/office/drawing/2014/main" id="{B6A97CB2-1640-41C8-8898-7C2686D60ED7}"/>
                    </a:ext>
                  </a:extLst>
                </p:cNvPr>
                <p:cNvSpPr>
                  <a:spLocks noChangeArrowheads="1"/>
                </p:cNvSpPr>
                <p:nvPr/>
              </p:nvSpPr>
              <p:spPr bwMode="auto">
                <a:xfrm>
                  <a:off x="8268398"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201">
                  <a:extLst>
                    <a:ext uri="{FF2B5EF4-FFF2-40B4-BE49-F238E27FC236}">
                      <a16:creationId xmlns:a16="http://schemas.microsoft.com/office/drawing/2014/main" id="{F072A196-B403-47C5-9BE5-AE4C8B414F00}"/>
                    </a:ext>
                  </a:extLst>
                </p:cNvPr>
                <p:cNvSpPr>
                  <a:spLocks noChangeArrowheads="1"/>
                </p:cNvSpPr>
                <p:nvPr/>
              </p:nvSpPr>
              <p:spPr bwMode="auto">
                <a:xfrm>
                  <a:off x="8268398"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202">
                  <a:extLst>
                    <a:ext uri="{FF2B5EF4-FFF2-40B4-BE49-F238E27FC236}">
                      <a16:creationId xmlns:a16="http://schemas.microsoft.com/office/drawing/2014/main" id="{E518B6C6-EDFF-4C2A-9E28-BD321CFAF020}"/>
                    </a:ext>
                  </a:extLst>
                </p:cNvPr>
                <p:cNvSpPr>
                  <a:spLocks noChangeArrowheads="1"/>
                </p:cNvSpPr>
                <p:nvPr/>
              </p:nvSpPr>
              <p:spPr bwMode="auto">
                <a:xfrm>
                  <a:off x="8081073" y="60737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203">
                  <a:extLst>
                    <a:ext uri="{FF2B5EF4-FFF2-40B4-BE49-F238E27FC236}">
                      <a16:creationId xmlns:a16="http://schemas.microsoft.com/office/drawing/2014/main" id="{CCCC81F3-DD6D-49EE-BDBE-1BA6576BC613}"/>
                    </a:ext>
                  </a:extLst>
                </p:cNvPr>
                <p:cNvSpPr>
                  <a:spLocks noChangeArrowheads="1"/>
                </p:cNvSpPr>
                <p:nvPr/>
              </p:nvSpPr>
              <p:spPr bwMode="auto">
                <a:xfrm>
                  <a:off x="8081073"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204">
                  <a:extLst>
                    <a:ext uri="{FF2B5EF4-FFF2-40B4-BE49-F238E27FC236}">
                      <a16:creationId xmlns:a16="http://schemas.microsoft.com/office/drawing/2014/main" id="{817A8350-43A3-4578-B3BD-D174A4407A84}"/>
                    </a:ext>
                  </a:extLst>
                </p:cNvPr>
                <p:cNvSpPr>
                  <a:spLocks noChangeArrowheads="1"/>
                </p:cNvSpPr>
                <p:nvPr/>
              </p:nvSpPr>
              <p:spPr bwMode="auto">
                <a:xfrm>
                  <a:off x="7895335"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206">
                  <a:extLst>
                    <a:ext uri="{FF2B5EF4-FFF2-40B4-BE49-F238E27FC236}">
                      <a16:creationId xmlns:a16="http://schemas.microsoft.com/office/drawing/2014/main" id="{F37FC149-65C4-49A4-A84D-EA30DD65A4F8}"/>
                    </a:ext>
                  </a:extLst>
                </p:cNvPr>
                <p:cNvSpPr>
                  <a:spLocks noChangeArrowheads="1"/>
                </p:cNvSpPr>
                <p:nvPr/>
              </p:nvSpPr>
              <p:spPr bwMode="auto">
                <a:xfrm>
                  <a:off x="78953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207">
                  <a:extLst>
                    <a:ext uri="{FF2B5EF4-FFF2-40B4-BE49-F238E27FC236}">
                      <a16:creationId xmlns:a16="http://schemas.microsoft.com/office/drawing/2014/main" id="{EE13CF73-3115-47E5-BA96-E6FB39819020}"/>
                    </a:ext>
                  </a:extLst>
                </p:cNvPr>
                <p:cNvSpPr>
                  <a:spLocks noChangeArrowheads="1"/>
                </p:cNvSpPr>
                <p:nvPr/>
              </p:nvSpPr>
              <p:spPr bwMode="auto">
                <a:xfrm>
                  <a:off x="7711185"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208">
                  <a:extLst>
                    <a:ext uri="{FF2B5EF4-FFF2-40B4-BE49-F238E27FC236}">
                      <a16:creationId xmlns:a16="http://schemas.microsoft.com/office/drawing/2014/main" id="{952CFA6D-4F9B-4A58-94FA-040621CF45D3}"/>
                    </a:ext>
                  </a:extLst>
                </p:cNvPr>
                <p:cNvSpPr>
                  <a:spLocks noChangeArrowheads="1"/>
                </p:cNvSpPr>
                <p:nvPr/>
              </p:nvSpPr>
              <p:spPr bwMode="auto">
                <a:xfrm>
                  <a:off x="771118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209">
                  <a:extLst>
                    <a:ext uri="{FF2B5EF4-FFF2-40B4-BE49-F238E27FC236}">
                      <a16:creationId xmlns:a16="http://schemas.microsoft.com/office/drawing/2014/main" id="{9CE1AE0B-15E4-4F02-A28D-32022B28E79F}"/>
                    </a:ext>
                  </a:extLst>
                </p:cNvPr>
                <p:cNvSpPr>
                  <a:spLocks noChangeArrowheads="1"/>
                </p:cNvSpPr>
                <p:nvPr/>
              </p:nvSpPr>
              <p:spPr bwMode="auto">
                <a:xfrm>
                  <a:off x="7527035"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210">
                  <a:extLst>
                    <a:ext uri="{FF2B5EF4-FFF2-40B4-BE49-F238E27FC236}">
                      <a16:creationId xmlns:a16="http://schemas.microsoft.com/office/drawing/2014/main" id="{849BA632-0728-4F69-B744-B2370630A2D9}"/>
                    </a:ext>
                  </a:extLst>
                </p:cNvPr>
                <p:cNvSpPr>
                  <a:spLocks noChangeArrowheads="1"/>
                </p:cNvSpPr>
                <p:nvPr/>
              </p:nvSpPr>
              <p:spPr bwMode="auto">
                <a:xfrm>
                  <a:off x="75270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211">
                  <a:extLst>
                    <a:ext uri="{FF2B5EF4-FFF2-40B4-BE49-F238E27FC236}">
                      <a16:creationId xmlns:a16="http://schemas.microsoft.com/office/drawing/2014/main" id="{39333B29-CE2C-426F-A9BD-5D8041838E93}"/>
                    </a:ext>
                  </a:extLst>
                </p:cNvPr>
                <p:cNvSpPr>
                  <a:spLocks noChangeArrowheads="1"/>
                </p:cNvSpPr>
                <p:nvPr/>
              </p:nvSpPr>
              <p:spPr bwMode="auto">
                <a:xfrm>
                  <a:off x="7342885" y="60737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212">
                  <a:extLst>
                    <a:ext uri="{FF2B5EF4-FFF2-40B4-BE49-F238E27FC236}">
                      <a16:creationId xmlns:a16="http://schemas.microsoft.com/office/drawing/2014/main" id="{C6D3543C-8395-4B97-8763-B95B9AF40FDC}"/>
                    </a:ext>
                  </a:extLst>
                </p:cNvPr>
                <p:cNvSpPr>
                  <a:spLocks noChangeArrowheads="1"/>
                </p:cNvSpPr>
                <p:nvPr/>
              </p:nvSpPr>
              <p:spPr bwMode="auto">
                <a:xfrm>
                  <a:off x="7342885"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213">
                  <a:extLst>
                    <a:ext uri="{FF2B5EF4-FFF2-40B4-BE49-F238E27FC236}">
                      <a16:creationId xmlns:a16="http://schemas.microsoft.com/office/drawing/2014/main" id="{57D4FC71-93D6-42F4-81F0-A3C2CF3347EE}"/>
                    </a:ext>
                  </a:extLst>
                </p:cNvPr>
                <p:cNvSpPr>
                  <a:spLocks noChangeArrowheads="1"/>
                </p:cNvSpPr>
                <p:nvPr/>
              </p:nvSpPr>
              <p:spPr bwMode="auto">
                <a:xfrm>
                  <a:off x="8268398"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214">
                  <a:extLst>
                    <a:ext uri="{FF2B5EF4-FFF2-40B4-BE49-F238E27FC236}">
                      <a16:creationId xmlns:a16="http://schemas.microsoft.com/office/drawing/2014/main" id="{35FE8B69-DAB6-4417-A575-0C3898986A0C}"/>
                    </a:ext>
                  </a:extLst>
                </p:cNvPr>
                <p:cNvSpPr>
                  <a:spLocks noChangeArrowheads="1"/>
                </p:cNvSpPr>
                <p:nvPr/>
              </p:nvSpPr>
              <p:spPr bwMode="auto">
                <a:xfrm>
                  <a:off x="8268398"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215">
                  <a:extLst>
                    <a:ext uri="{FF2B5EF4-FFF2-40B4-BE49-F238E27FC236}">
                      <a16:creationId xmlns:a16="http://schemas.microsoft.com/office/drawing/2014/main" id="{78BBA171-8947-4872-8225-DA7860501458}"/>
                    </a:ext>
                  </a:extLst>
                </p:cNvPr>
                <p:cNvSpPr>
                  <a:spLocks noChangeArrowheads="1"/>
                </p:cNvSpPr>
                <p:nvPr/>
              </p:nvSpPr>
              <p:spPr bwMode="auto">
                <a:xfrm>
                  <a:off x="8081073" y="62579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216">
                  <a:extLst>
                    <a:ext uri="{FF2B5EF4-FFF2-40B4-BE49-F238E27FC236}">
                      <a16:creationId xmlns:a16="http://schemas.microsoft.com/office/drawing/2014/main" id="{20A0241E-AF2A-4425-B45B-BD5EBDC414C1}"/>
                    </a:ext>
                  </a:extLst>
                </p:cNvPr>
                <p:cNvSpPr>
                  <a:spLocks noChangeArrowheads="1"/>
                </p:cNvSpPr>
                <p:nvPr/>
              </p:nvSpPr>
              <p:spPr bwMode="auto">
                <a:xfrm>
                  <a:off x="8081073"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217">
                  <a:extLst>
                    <a:ext uri="{FF2B5EF4-FFF2-40B4-BE49-F238E27FC236}">
                      <a16:creationId xmlns:a16="http://schemas.microsoft.com/office/drawing/2014/main" id="{4989B799-28F7-4CDD-838A-549BCC102C77}"/>
                    </a:ext>
                  </a:extLst>
                </p:cNvPr>
                <p:cNvSpPr>
                  <a:spLocks noChangeArrowheads="1"/>
                </p:cNvSpPr>
                <p:nvPr/>
              </p:nvSpPr>
              <p:spPr bwMode="auto">
                <a:xfrm>
                  <a:off x="7895335"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218">
                  <a:extLst>
                    <a:ext uri="{FF2B5EF4-FFF2-40B4-BE49-F238E27FC236}">
                      <a16:creationId xmlns:a16="http://schemas.microsoft.com/office/drawing/2014/main" id="{AB90D216-CAB8-4C1C-8EC1-4AF3C6DC5B4F}"/>
                    </a:ext>
                  </a:extLst>
                </p:cNvPr>
                <p:cNvSpPr>
                  <a:spLocks noChangeArrowheads="1"/>
                </p:cNvSpPr>
                <p:nvPr/>
              </p:nvSpPr>
              <p:spPr bwMode="auto">
                <a:xfrm>
                  <a:off x="78953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219">
                  <a:extLst>
                    <a:ext uri="{FF2B5EF4-FFF2-40B4-BE49-F238E27FC236}">
                      <a16:creationId xmlns:a16="http://schemas.microsoft.com/office/drawing/2014/main" id="{629F4F6B-A917-4806-B2EA-1BBBFE7CA1CF}"/>
                    </a:ext>
                  </a:extLst>
                </p:cNvPr>
                <p:cNvSpPr>
                  <a:spLocks noChangeArrowheads="1"/>
                </p:cNvSpPr>
                <p:nvPr/>
              </p:nvSpPr>
              <p:spPr bwMode="auto">
                <a:xfrm>
                  <a:off x="7711185"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20">
                  <a:extLst>
                    <a:ext uri="{FF2B5EF4-FFF2-40B4-BE49-F238E27FC236}">
                      <a16:creationId xmlns:a16="http://schemas.microsoft.com/office/drawing/2014/main" id="{DF41F8D5-AEAD-42D6-843F-27CCC860C2F6}"/>
                    </a:ext>
                  </a:extLst>
                </p:cNvPr>
                <p:cNvSpPr>
                  <a:spLocks noChangeArrowheads="1"/>
                </p:cNvSpPr>
                <p:nvPr/>
              </p:nvSpPr>
              <p:spPr bwMode="auto">
                <a:xfrm>
                  <a:off x="771118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221">
                  <a:extLst>
                    <a:ext uri="{FF2B5EF4-FFF2-40B4-BE49-F238E27FC236}">
                      <a16:creationId xmlns:a16="http://schemas.microsoft.com/office/drawing/2014/main" id="{3E066691-F668-411C-BA8F-27BC08EF9B72}"/>
                    </a:ext>
                  </a:extLst>
                </p:cNvPr>
                <p:cNvSpPr>
                  <a:spLocks noChangeArrowheads="1"/>
                </p:cNvSpPr>
                <p:nvPr/>
              </p:nvSpPr>
              <p:spPr bwMode="auto">
                <a:xfrm>
                  <a:off x="7527035"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222">
                  <a:extLst>
                    <a:ext uri="{FF2B5EF4-FFF2-40B4-BE49-F238E27FC236}">
                      <a16:creationId xmlns:a16="http://schemas.microsoft.com/office/drawing/2014/main" id="{A18FB433-1038-4FEC-AC43-6E2B614C3734}"/>
                    </a:ext>
                  </a:extLst>
                </p:cNvPr>
                <p:cNvSpPr>
                  <a:spLocks noChangeArrowheads="1"/>
                </p:cNvSpPr>
                <p:nvPr/>
              </p:nvSpPr>
              <p:spPr bwMode="auto">
                <a:xfrm>
                  <a:off x="75270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223">
                  <a:extLst>
                    <a:ext uri="{FF2B5EF4-FFF2-40B4-BE49-F238E27FC236}">
                      <a16:creationId xmlns:a16="http://schemas.microsoft.com/office/drawing/2014/main" id="{3F16B609-EE91-4B6C-B883-6F8D43840AD0}"/>
                    </a:ext>
                  </a:extLst>
                </p:cNvPr>
                <p:cNvSpPr>
                  <a:spLocks noChangeArrowheads="1"/>
                </p:cNvSpPr>
                <p:nvPr/>
              </p:nvSpPr>
              <p:spPr bwMode="auto">
                <a:xfrm>
                  <a:off x="7342885" y="62579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224">
                  <a:extLst>
                    <a:ext uri="{FF2B5EF4-FFF2-40B4-BE49-F238E27FC236}">
                      <a16:creationId xmlns:a16="http://schemas.microsoft.com/office/drawing/2014/main" id="{84EBBD6D-ADD1-4986-81F7-A984D9A61ACA}"/>
                    </a:ext>
                  </a:extLst>
                </p:cNvPr>
                <p:cNvSpPr>
                  <a:spLocks noChangeArrowheads="1"/>
                </p:cNvSpPr>
                <p:nvPr/>
              </p:nvSpPr>
              <p:spPr bwMode="auto">
                <a:xfrm>
                  <a:off x="7342885"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225">
                  <a:extLst>
                    <a:ext uri="{FF2B5EF4-FFF2-40B4-BE49-F238E27FC236}">
                      <a16:creationId xmlns:a16="http://schemas.microsoft.com/office/drawing/2014/main" id="{C20B8D3C-B2FE-4263-ADD3-526B0DC0A329}"/>
                    </a:ext>
                  </a:extLst>
                </p:cNvPr>
                <p:cNvSpPr>
                  <a:spLocks noChangeArrowheads="1"/>
                </p:cNvSpPr>
                <p:nvPr/>
              </p:nvSpPr>
              <p:spPr bwMode="auto">
                <a:xfrm>
                  <a:off x="8268398"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226">
                  <a:extLst>
                    <a:ext uri="{FF2B5EF4-FFF2-40B4-BE49-F238E27FC236}">
                      <a16:creationId xmlns:a16="http://schemas.microsoft.com/office/drawing/2014/main" id="{BA62A705-F313-4DE5-A2FE-D919B4DC6F8E}"/>
                    </a:ext>
                  </a:extLst>
                </p:cNvPr>
                <p:cNvSpPr>
                  <a:spLocks noChangeArrowheads="1"/>
                </p:cNvSpPr>
                <p:nvPr/>
              </p:nvSpPr>
              <p:spPr bwMode="auto">
                <a:xfrm>
                  <a:off x="8268398"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44">
                  <a:extLst>
                    <a:ext uri="{FF2B5EF4-FFF2-40B4-BE49-F238E27FC236}">
                      <a16:creationId xmlns:a16="http://schemas.microsoft.com/office/drawing/2014/main" id="{DA515F91-B816-4371-8FF0-51B41DC786FA}"/>
                    </a:ext>
                  </a:extLst>
                </p:cNvPr>
                <p:cNvSpPr>
                  <a:spLocks noChangeArrowheads="1"/>
                </p:cNvSpPr>
                <p:nvPr/>
              </p:nvSpPr>
              <p:spPr bwMode="auto">
                <a:xfrm>
                  <a:off x="7444542" y="3087778"/>
                  <a:ext cx="923477" cy="934332"/>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8" name="Picture 37">
                <a:extLst>
                  <a:ext uri="{FF2B5EF4-FFF2-40B4-BE49-F238E27FC236}">
                    <a16:creationId xmlns:a16="http://schemas.microsoft.com/office/drawing/2014/main" id="{E78EFCA8-2DD4-49AF-8A44-820D1F93A43F}"/>
                  </a:ext>
                </a:extLst>
              </p:cNvPr>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r="52385"/>
              <a:stretch/>
            </p:blipFill>
            <p:spPr>
              <a:xfrm>
                <a:off x="10445802" y="1942799"/>
                <a:ext cx="1229244" cy="4004411"/>
              </a:xfrm>
              <a:prstGeom prst="rect">
                <a:avLst/>
              </a:prstGeom>
            </p:spPr>
          </p:pic>
          <p:grpSp>
            <p:nvGrpSpPr>
              <p:cNvPr id="39" name="Group 38">
                <a:extLst>
                  <a:ext uri="{FF2B5EF4-FFF2-40B4-BE49-F238E27FC236}">
                    <a16:creationId xmlns:a16="http://schemas.microsoft.com/office/drawing/2014/main" id="{67D4A248-7FE2-4B31-9F29-7FE9647AE5A3}"/>
                  </a:ext>
                </a:extLst>
              </p:cNvPr>
              <p:cNvGrpSpPr/>
              <p:nvPr/>
            </p:nvGrpSpPr>
            <p:grpSpPr>
              <a:xfrm>
                <a:off x="11305600" y="2431097"/>
                <a:ext cx="1147763" cy="3602457"/>
                <a:chOff x="7312330" y="2912293"/>
                <a:chExt cx="1147763" cy="3602457"/>
              </a:xfrm>
            </p:grpSpPr>
            <p:sp>
              <p:nvSpPr>
                <p:cNvPr id="41" name="Rectangle 5">
                  <a:extLst>
                    <a:ext uri="{FF2B5EF4-FFF2-40B4-BE49-F238E27FC236}">
                      <a16:creationId xmlns:a16="http://schemas.microsoft.com/office/drawing/2014/main" id="{9E9BC27C-1244-43B6-893B-221406BD7F3A}"/>
                    </a:ext>
                  </a:extLst>
                </p:cNvPr>
                <p:cNvSpPr>
                  <a:spLocks noChangeArrowheads="1"/>
                </p:cNvSpPr>
                <p:nvPr/>
              </p:nvSpPr>
              <p:spPr bwMode="auto">
                <a:xfrm>
                  <a:off x="7867955" y="2994877"/>
                  <a:ext cx="34925" cy="441325"/>
                </a:xfrm>
                <a:prstGeom prst="rect">
                  <a:avLst/>
                </a:prstGeom>
                <a:solidFill>
                  <a:srgbClr val="D8D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6727F439-7708-4E51-B8DB-5EA636EA8700}"/>
                    </a:ext>
                  </a:extLst>
                </p:cNvPr>
                <p:cNvSpPr>
                  <a:spLocks/>
                </p:cNvSpPr>
                <p:nvPr/>
              </p:nvSpPr>
              <p:spPr bwMode="auto">
                <a:xfrm>
                  <a:off x="7312330" y="3409216"/>
                  <a:ext cx="1147763" cy="3105534"/>
                </a:xfrm>
                <a:custGeom>
                  <a:avLst/>
                  <a:gdLst>
                    <a:gd name="T0" fmla="*/ 263 w 299"/>
                    <a:gd name="T1" fmla="*/ 311 h 937"/>
                    <a:gd name="T2" fmla="*/ 263 w 299"/>
                    <a:gd name="T3" fmla="*/ 181 h 937"/>
                    <a:gd name="T4" fmla="*/ 227 w 299"/>
                    <a:gd name="T5" fmla="*/ 181 h 937"/>
                    <a:gd name="T6" fmla="*/ 227 w 299"/>
                    <a:gd name="T7" fmla="*/ 51 h 937"/>
                    <a:gd name="T8" fmla="*/ 201 w 299"/>
                    <a:gd name="T9" fmla="*/ 51 h 937"/>
                    <a:gd name="T10" fmla="*/ 150 w 299"/>
                    <a:gd name="T11" fmla="*/ 0 h 937"/>
                    <a:gd name="T12" fmla="*/ 98 w 299"/>
                    <a:gd name="T13" fmla="*/ 51 h 937"/>
                    <a:gd name="T14" fmla="*/ 73 w 299"/>
                    <a:gd name="T15" fmla="*/ 51 h 937"/>
                    <a:gd name="T16" fmla="*/ 73 w 299"/>
                    <a:gd name="T17" fmla="*/ 181 h 937"/>
                    <a:gd name="T18" fmla="*/ 36 w 299"/>
                    <a:gd name="T19" fmla="*/ 181 h 937"/>
                    <a:gd name="T20" fmla="*/ 36 w 299"/>
                    <a:gd name="T21" fmla="*/ 311 h 937"/>
                    <a:gd name="T22" fmla="*/ 0 w 299"/>
                    <a:gd name="T23" fmla="*/ 311 h 937"/>
                    <a:gd name="T24" fmla="*/ 0 w 299"/>
                    <a:gd name="T25" fmla="*/ 937 h 937"/>
                    <a:gd name="T26" fmla="*/ 299 w 299"/>
                    <a:gd name="T27" fmla="*/ 937 h 937"/>
                    <a:gd name="T28" fmla="*/ 299 w 299"/>
                    <a:gd name="T29" fmla="*/ 311 h 937"/>
                    <a:gd name="T30" fmla="*/ 263 w 299"/>
                    <a:gd name="T31" fmla="*/ 311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9" h="937">
                      <a:moveTo>
                        <a:pt x="263" y="311"/>
                      </a:moveTo>
                      <a:cubicBezTo>
                        <a:pt x="263" y="181"/>
                        <a:pt x="263" y="181"/>
                        <a:pt x="263" y="181"/>
                      </a:cubicBezTo>
                      <a:cubicBezTo>
                        <a:pt x="227" y="181"/>
                        <a:pt x="227" y="181"/>
                        <a:pt x="227" y="181"/>
                      </a:cubicBezTo>
                      <a:cubicBezTo>
                        <a:pt x="227" y="51"/>
                        <a:pt x="227" y="51"/>
                        <a:pt x="227" y="51"/>
                      </a:cubicBezTo>
                      <a:cubicBezTo>
                        <a:pt x="201" y="51"/>
                        <a:pt x="201" y="51"/>
                        <a:pt x="201" y="51"/>
                      </a:cubicBezTo>
                      <a:cubicBezTo>
                        <a:pt x="201" y="23"/>
                        <a:pt x="178" y="0"/>
                        <a:pt x="150" y="0"/>
                      </a:cubicBezTo>
                      <a:cubicBezTo>
                        <a:pt x="121" y="0"/>
                        <a:pt x="98" y="23"/>
                        <a:pt x="98" y="51"/>
                      </a:cubicBezTo>
                      <a:cubicBezTo>
                        <a:pt x="73" y="51"/>
                        <a:pt x="73" y="51"/>
                        <a:pt x="73" y="51"/>
                      </a:cubicBezTo>
                      <a:cubicBezTo>
                        <a:pt x="73" y="181"/>
                        <a:pt x="73" y="181"/>
                        <a:pt x="73" y="181"/>
                      </a:cubicBezTo>
                      <a:cubicBezTo>
                        <a:pt x="36" y="181"/>
                        <a:pt x="36" y="181"/>
                        <a:pt x="36" y="181"/>
                      </a:cubicBezTo>
                      <a:cubicBezTo>
                        <a:pt x="36" y="311"/>
                        <a:pt x="36" y="311"/>
                        <a:pt x="36" y="311"/>
                      </a:cubicBezTo>
                      <a:cubicBezTo>
                        <a:pt x="0" y="311"/>
                        <a:pt x="0" y="311"/>
                        <a:pt x="0" y="311"/>
                      </a:cubicBezTo>
                      <a:cubicBezTo>
                        <a:pt x="0" y="937"/>
                        <a:pt x="0" y="937"/>
                        <a:pt x="0" y="937"/>
                      </a:cubicBezTo>
                      <a:cubicBezTo>
                        <a:pt x="299" y="937"/>
                        <a:pt x="299" y="937"/>
                        <a:pt x="299" y="937"/>
                      </a:cubicBezTo>
                      <a:cubicBezTo>
                        <a:pt x="299" y="311"/>
                        <a:pt x="299" y="311"/>
                        <a:pt x="299" y="311"/>
                      </a:cubicBezTo>
                      <a:cubicBezTo>
                        <a:pt x="263" y="311"/>
                        <a:pt x="263" y="311"/>
                        <a:pt x="263" y="311"/>
                      </a:cubicBezTo>
                    </a:path>
                  </a:pathLst>
                </a:custGeom>
                <a:solidFill>
                  <a:srgbClr val="152B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5">
                  <a:extLst>
                    <a:ext uri="{FF2B5EF4-FFF2-40B4-BE49-F238E27FC236}">
                      <a16:creationId xmlns:a16="http://schemas.microsoft.com/office/drawing/2014/main" id="{92060ED6-6D32-4768-A7B6-9FF8EC45D3F5}"/>
                    </a:ext>
                  </a:extLst>
                </p:cNvPr>
                <p:cNvSpPr>
                  <a:spLocks noChangeArrowheads="1"/>
                </p:cNvSpPr>
                <p:nvPr/>
              </p:nvSpPr>
              <p:spPr bwMode="auto">
                <a:xfrm>
                  <a:off x="8081073" y="478632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6">
                  <a:extLst>
                    <a:ext uri="{FF2B5EF4-FFF2-40B4-BE49-F238E27FC236}">
                      <a16:creationId xmlns:a16="http://schemas.microsoft.com/office/drawing/2014/main" id="{19C2DCEE-94F0-425A-BD91-BB984F572A0B}"/>
                    </a:ext>
                  </a:extLst>
                </p:cNvPr>
                <p:cNvSpPr>
                  <a:spLocks noChangeArrowheads="1"/>
                </p:cNvSpPr>
                <p:nvPr/>
              </p:nvSpPr>
              <p:spPr bwMode="auto">
                <a:xfrm>
                  <a:off x="8268398" y="47863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7">
                  <a:extLst>
                    <a:ext uri="{FF2B5EF4-FFF2-40B4-BE49-F238E27FC236}">
                      <a16:creationId xmlns:a16="http://schemas.microsoft.com/office/drawing/2014/main" id="{B9786BCA-8431-43DF-B3E9-24CEC8566ED8}"/>
                    </a:ext>
                  </a:extLst>
                </p:cNvPr>
                <p:cNvSpPr>
                  <a:spLocks noChangeArrowheads="1"/>
                </p:cNvSpPr>
                <p:nvPr/>
              </p:nvSpPr>
              <p:spPr bwMode="auto">
                <a:xfrm>
                  <a:off x="8081073" y="49704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8">
                  <a:extLst>
                    <a:ext uri="{FF2B5EF4-FFF2-40B4-BE49-F238E27FC236}">
                      <a16:creationId xmlns:a16="http://schemas.microsoft.com/office/drawing/2014/main" id="{F5D00DD8-ACB8-49BC-98A9-E024E8B7DCD6}"/>
                    </a:ext>
                  </a:extLst>
                </p:cNvPr>
                <p:cNvSpPr>
                  <a:spLocks noChangeArrowheads="1"/>
                </p:cNvSpPr>
                <p:nvPr/>
              </p:nvSpPr>
              <p:spPr bwMode="auto">
                <a:xfrm>
                  <a:off x="8268398"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
                  <a:extLst>
                    <a:ext uri="{FF2B5EF4-FFF2-40B4-BE49-F238E27FC236}">
                      <a16:creationId xmlns:a16="http://schemas.microsoft.com/office/drawing/2014/main" id="{DCDB91DB-CBF8-4CBB-A04A-5DAE4A9318BB}"/>
                    </a:ext>
                  </a:extLst>
                </p:cNvPr>
                <p:cNvSpPr>
                  <a:spLocks noChangeArrowheads="1"/>
                </p:cNvSpPr>
                <p:nvPr/>
              </p:nvSpPr>
              <p:spPr bwMode="auto">
                <a:xfrm>
                  <a:off x="8081073" y="515462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0">
                  <a:extLst>
                    <a:ext uri="{FF2B5EF4-FFF2-40B4-BE49-F238E27FC236}">
                      <a16:creationId xmlns:a16="http://schemas.microsoft.com/office/drawing/2014/main" id="{4105C343-F0FB-4C56-AD89-E00741512DCA}"/>
                    </a:ext>
                  </a:extLst>
                </p:cNvPr>
                <p:cNvSpPr>
                  <a:spLocks noChangeArrowheads="1"/>
                </p:cNvSpPr>
                <p:nvPr/>
              </p:nvSpPr>
              <p:spPr bwMode="auto">
                <a:xfrm>
                  <a:off x="8081073" y="515462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1">
                  <a:extLst>
                    <a:ext uri="{FF2B5EF4-FFF2-40B4-BE49-F238E27FC236}">
                      <a16:creationId xmlns:a16="http://schemas.microsoft.com/office/drawing/2014/main" id="{D6095DBE-0341-47A8-88BF-AB1A218711A6}"/>
                    </a:ext>
                  </a:extLst>
                </p:cNvPr>
                <p:cNvSpPr>
                  <a:spLocks noChangeArrowheads="1"/>
                </p:cNvSpPr>
                <p:nvPr/>
              </p:nvSpPr>
              <p:spPr bwMode="auto">
                <a:xfrm>
                  <a:off x="8268398"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a:extLst>
                    <a:ext uri="{FF2B5EF4-FFF2-40B4-BE49-F238E27FC236}">
                      <a16:creationId xmlns:a16="http://schemas.microsoft.com/office/drawing/2014/main" id="{FC9740B0-2126-475E-8F9A-B27575ED6B22}"/>
                    </a:ext>
                  </a:extLst>
                </p:cNvPr>
                <p:cNvSpPr>
                  <a:spLocks noChangeArrowheads="1"/>
                </p:cNvSpPr>
                <p:nvPr/>
              </p:nvSpPr>
              <p:spPr bwMode="auto">
                <a:xfrm>
                  <a:off x="8081073" y="53387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3">
                  <a:extLst>
                    <a:ext uri="{FF2B5EF4-FFF2-40B4-BE49-F238E27FC236}">
                      <a16:creationId xmlns:a16="http://schemas.microsoft.com/office/drawing/2014/main" id="{53BB88CF-721A-4104-B067-5352FF9E1C15}"/>
                    </a:ext>
                  </a:extLst>
                </p:cNvPr>
                <p:cNvSpPr>
                  <a:spLocks noChangeArrowheads="1"/>
                </p:cNvSpPr>
                <p:nvPr/>
              </p:nvSpPr>
              <p:spPr bwMode="auto">
                <a:xfrm>
                  <a:off x="8081073"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a:extLst>
                    <a:ext uri="{FF2B5EF4-FFF2-40B4-BE49-F238E27FC236}">
                      <a16:creationId xmlns:a16="http://schemas.microsoft.com/office/drawing/2014/main" id="{FA735A38-70D9-4EEC-8E9F-97DB170309DD}"/>
                    </a:ext>
                  </a:extLst>
                </p:cNvPr>
                <p:cNvSpPr>
                  <a:spLocks noChangeArrowheads="1"/>
                </p:cNvSpPr>
                <p:nvPr/>
              </p:nvSpPr>
              <p:spPr bwMode="auto">
                <a:xfrm>
                  <a:off x="7895335" y="47863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a:extLst>
                    <a:ext uri="{FF2B5EF4-FFF2-40B4-BE49-F238E27FC236}">
                      <a16:creationId xmlns:a16="http://schemas.microsoft.com/office/drawing/2014/main" id="{FE04C323-22E9-4F1A-89CE-923B89AF8F7D}"/>
                    </a:ext>
                  </a:extLst>
                </p:cNvPr>
                <p:cNvSpPr>
                  <a:spLocks noChangeArrowheads="1"/>
                </p:cNvSpPr>
                <p:nvPr/>
              </p:nvSpPr>
              <p:spPr bwMode="auto">
                <a:xfrm>
                  <a:off x="7895335"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a:extLst>
                    <a:ext uri="{FF2B5EF4-FFF2-40B4-BE49-F238E27FC236}">
                      <a16:creationId xmlns:a16="http://schemas.microsoft.com/office/drawing/2014/main" id="{E2704DC6-7B59-4357-88D5-F761B1803856}"/>
                    </a:ext>
                  </a:extLst>
                </p:cNvPr>
                <p:cNvSpPr>
                  <a:spLocks noChangeArrowheads="1"/>
                </p:cNvSpPr>
                <p:nvPr/>
              </p:nvSpPr>
              <p:spPr bwMode="auto">
                <a:xfrm>
                  <a:off x="789533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a:extLst>
                    <a:ext uri="{FF2B5EF4-FFF2-40B4-BE49-F238E27FC236}">
                      <a16:creationId xmlns:a16="http://schemas.microsoft.com/office/drawing/2014/main" id="{25162CB0-4521-47F9-BD45-EC8B9470E074}"/>
                    </a:ext>
                  </a:extLst>
                </p:cNvPr>
                <p:cNvSpPr>
                  <a:spLocks noChangeArrowheads="1"/>
                </p:cNvSpPr>
                <p:nvPr/>
              </p:nvSpPr>
              <p:spPr bwMode="auto">
                <a:xfrm>
                  <a:off x="7895335"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8">
                  <a:extLst>
                    <a:ext uri="{FF2B5EF4-FFF2-40B4-BE49-F238E27FC236}">
                      <a16:creationId xmlns:a16="http://schemas.microsoft.com/office/drawing/2014/main" id="{4C6B483F-D745-4212-A196-913BB346F032}"/>
                    </a:ext>
                  </a:extLst>
                </p:cNvPr>
                <p:cNvSpPr>
                  <a:spLocks noChangeArrowheads="1"/>
                </p:cNvSpPr>
                <p:nvPr/>
              </p:nvSpPr>
              <p:spPr bwMode="auto">
                <a:xfrm>
                  <a:off x="78953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49">
                  <a:extLst>
                    <a:ext uri="{FF2B5EF4-FFF2-40B4-BE49-F238E27FC236}">
                      <a16:creationId xmlns:a16="http://schemas.microsoft.com/office/drawing/2014/main" id="{DBE00F62-527A-4055-B9FD-739CA1EF0810}"/>
                    </a:ext>
                  </a:extLst>
                </p:cNvPr>
                <p:cNvSpPr>
                  <a:spLocks noChangeArrowheads="1"/>
                </p:cNvSpPr>
                <p:nvPr/>
              </p:nvSpPr>
              <p:spPr bwMode="auto">
                <a:xfrm>
                  <a:off x="7895335"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0">
                  <a:extLst>
                    <a:ext uri="{FF2B5EF4-FFF2-40B4-BE49-F238E27FC236}">
                      <a16:creationId xmlns:a16="http://schemas.microsoft.com/office/drawing/2014/main" id="{9B18A0A8-9DB5-4E69-9262-799FDBDAE382}"/>
                    </a:ext>
                  </a:extLst>
                </p:cNvPr>
                <p:cNvSpPr>
                  <a:spLocks noChangeArrowheads="1"/>
                </p:cNvSpPr>
                <p:nvPr/>
              </p:nvSpPr>
              <p:spPr bwMode="auto">
                <a:xfrm>
                  <a:off x="78953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1">
                  <a:extLst>
                    <a:ext uri="{FF2B5EF4-FFF2-40B4-BE49-F238E27FC236}">
                      <a16:creationId xmlns:a16="http://schemas.microsoft.com/office/drawing/2014/main" id="{0FB15645-5F28-4A0F-A321-3B41551AF7FE}"/>
                    </a:ext>
                  </a:extLst>
                </p:cNvPr>
                <p:cNvSpPr>
                  <a:spLocks noChangeArrowheads="1"/>
                </p:cNvSpPr>
                <p:nvPr/>
              </p:nvSpPr>
              <p:spPr bwMode="auto">
                <a:xfrm>
                  <a:off x="7711185" y="47863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a:extLst>
                    <a:ext uri="{FF2B5EF4-FFF2-40B4-BE49-F238E27FC236}">
                      <a16:creationId xmlns:a16="http://schemas.microsoft.com/office/drawing/2014/main" id="{D6353008-DBBF-463B-B4E7-5D3C5F3598E4}"/>
                    </a:ext>
                  </a:extLst>
                </p:cNvPr>
                <p:cNvSpPr>
                  <a:spLocks noChangeArrowheads="1"/>
                </p:cNvSpPr>
                <p:nvPr/>
              </p:nvSpPr>
              <p:spPr bwMode="auto">
                <a:xfrm>
                  <a:off x="7711185" y="47863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3">
                  <a:extLst>
                    <a:ext uri="{FF2B5EF4-FFF2-40B4-BE49-F238E27FC236}">
                      <a16:creationId xmlns:a16="http://schemas.microsoft.com/office/drawing/2014/main" id="{2ABBCCD0-FAA0-4559-BE97-B924CEE87A9F}"/>
                    </a:ext>
                  </a:extLst>
                </p:cNvPr>
                <p:cNvSpPr>
                  <a:spLocks noChangeArrowheads="1"/>
                </p:cNvSpPr>
                <p:nvPr/>
              </p:nvSpPr>
              <p:spPr bwMode="auto">
                <a:xfrm>
                  <a:off x="7711185"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a:extLst>
                    <a:ext uri="{FF2B5EF4-FFF2-40B4-BE49-F238E27FC236}">
                      <a16:creationId xmlns:a16="http://schemas.microsoft.com/office/drawing/2014/main" id="{729F882E-67A3-4251-B20B-3A27F3D3F594}"/>
                    </a:ext>
                  </a:extLst>
                </p:cNvPr>
                <p:cNvSpPr>
                  <a:spLocks noChangeArrowheads="1"/>
                </p:cNvSpPr>
                <p:nvPr/>
              </p:nvSpPr>
              <p:spPr bwMode="auto">
                <a:xfrm>
                  <a:off x="771118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5">
                  <a:extLst>
                    <a:ext uri="{FF2B5EF4-FFF2-40B4-BE49-F238E27FC236}">
                      <a16:creationId xmlns:a16="http://schemas.microsoft.com/office/drawing/2014/main" id="{C48DA461-581B-40A6-AD06-8B8443F41EF1}"/>
                    </a:ext>
                  </a:extLst>
                </p:cNvPr>
                <p:cNvSpPr>
                  <a:spLocks noChangeArrowheads="1"/>
                </p:cNvSpPr>
                <p:nvPr/>
              </p:nvSpPr>
              <p:spPr bwMode="auto">
                <a:xfrm>
                  <a:off x="7711185"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a:extLst>
                    <a:ext uri="{FF2B5EF4-FFF2-40B4-BE49-F238E27FC236}">
                      <a16:creationId xmlns:a16="http://schemas.microsoft.com/office/drawing/2014/main" id="{C09577EB-7C27-453A-A029-E52BCCAC4E4E}"/>
                    </a:ext>
                  </a:extLst>
                </p:cNvPr>
                <p:cNvSpPr>
                  <a:spLocks noChangeArrowheads="1"/>
                </p:cNvSpPr>
                <p:nvPr/>
              </p:nvSpPr>
              <p:spPr bwMode="auto">
                <a:xfrm>
                  <a:off x="771118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7">
                  <a:extLst>
                    <a:ext uri="{FF2B5EF4-FFF2-40B4-BE49-F238E27FC236}">
                      <a16:creationId xmlns:a16="http://schemas.microsoft.com/office/drawing/2014/main" id="{2AE94224-6138-4310-99C5-71CC94491607}"/>
                    </a:ext>
                  </a:extLst>
                </p:cNvPr>
                <p:cNvSpPr>
                  <a:spLocks noChangeArrowheads="1"/>
                </p:cNvSpPr>
                <p:nvPr/>
              </p:nvSpPr>
              <p:spPr bwMode="auto">
                <a:xfrm>
                  <a:off x="7711185"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8">
                  <a:extLst>
                    <a:ext uri="{FF2B5EF4-FFF2-40B4-BE49-F238E27FC236}">
                      <a16:creationId xmlns:a16="http://schemas.microsoft.com/office/drawing/2014/main" id="{1B8EF47F-2C22-418B-9696-ED6BBBEDC42C}"/>
                    </a:ext>
                  </a:extLst>
                </p:cNvPr>
                <p:cNvSpPr>
                  <a:spLocks noChangeArrowheads="1"/>
                </p:cNvSpPr>
                <p:nvPr/>
              </p:nvSpPr>
              <p:spPr bwMode="auto">
                <a:xfrm>
                  <a:off x="771118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9">
                  <a:extLst>
                    <a:ext uri="{FF2B5EF4-FFF2-40B4-BE49-F238E27FC236}">
                      <a16:creationId xmlns:a16="http://schemas.microsoft.com/office/drawing/2014/main" id="{F51BC94E-2490-4BDF-AC66-748DD4CDB838}"/>
                    </a:ext>
                  </a:extLst>
                </p:cNvPr>
                <p:cNvSpPr>
                  <a:spLocks noChangeArrowheads="1"/>
                </p:cNvSpPr>
                <p:nvPr/>
              </p:nvSpPr>
              <p:spPr bwMode="auto">
                <a:xfrm>
                  <a:off x="7527035" y="49704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a:extLst>
                    <a:ext uri="{FF2B5EF4-FFF2-40B4-BE49-F238E27FC236}">
                      <a16:creationId xmlns:a16="http://schemas.microsoft.com/office/drawing/2014/main" id="{1C282EE9-7E86-472E-86C6-B36EFD850F86}"/>
                    </a:ext>
                  </a:extLst>
                </p:cNvPr>
                <p:cNvSpPr>
                  <a:spLocks noChangeArrowheads="1"/>
                </p:cNvSpPr>
                <p:nvPr/>
              </p:nvSpPr>
              <p:spPr bwMode="auto">
                <a:xfrm>
                  <a:off x="752703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1">
                  <a:extLst>
                    <a:ext uri="{FF2B5EF4-FFF2-40B4-BE49-F238E27FC236}">
                      <a16:creationId xmlns:a16="http://schemas.microsoft.com/office/drawing/2014/main" id="{AB3951AD-ED94-4975-8F82-2B1CE8F21B16}"/>
                    </a:ext>
                  </a:extLst>
                </p:cNvPr>
                <p:cNvSpPr>
                  <a:spLocks noChangeArrowheads="1"/>
                </p:cNvSpPr>
                <p:nvPr/>
              </p:nvSpPr>
              <p:spPr bwMode="auto">
                <a:xfrm>
                  <a:off x="7342885" y="49704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2">
                  <a:extLst>
                    <a:ext uri="{FF2B5EF4-FFF2-40B4-BE49-F238E27FC236}">
                      <a16:creationId xmlns:a16="http://schemas.microsoft.com/office/drawing/2014/main" id="{11744E35-9B32-4E77-98B2-25C7F2BAE4C9}"/>
                    </a:ext>
                  </a:extLst>
                </p:cNvPr>
                <p:cNvSpPr>
                  <a:spLocks noChangeArrowheads="1"/>
                </p:cNvSpPr>
                <p:nvPr/>
              </p:nvSpPr>
              <p:spPr bwMode="auto">
                <a:xfrm>
                  <a:off x="7342885" y="49704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3">
                  <a:extLst>
                    <a:ext uri="{FF2B5EF4-FFF2-40B4-BE49-F238E27FC236}">
                      <a16:creationId xmlns:a16="http://schemas.microsoft.com/office/drawing/2014/main" id="{D552F787-E273-4908-A4F7-7F06072D54AF}"/>
                    </a:ext>
                  </a:extLst>
                </p:cNvPr>
                <p:cNvSpPr>
                  <a:spLocks noChangeArrowheads="1"/>
                </p:cNvSpPr>
                <p:nvPr/>
              </p:nvSpPr>
              <p:spPr bwMode="auto">
                <a:xfrm>
                  <a:off x="7527035" y="515462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4">
                  <a:extLst>
                    <a:ext uri="{FF2B5EF4-FFF2-40B4-BE49-F238E27FC236}">
                      <a16:creationId xmlns:a16="http://schemas.microsoft.com/office/drawing/2014/main" id="{97028038-EBF8-4831-937C-F2B60597BD76}"/>
                    </a:ext>
                  </a:extLst>
                </p:cNvPr>
                <p:cNvSpPr>
                  <a:spLocks noChangeArrowheads="1"/>
                </p:cNvSpPr>
                <p:nvPr/>
              </p:nvSpPr>
              <p:spPr bwMode="auto">
                <a:xfrm>
                  <a:off x="75270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5">
                  <a:extLst>
                    <a:ext uri="{FF2B5EF4-FFF2-40B4-BE49-F238E27FC236}">
                      <a16:creationId xmlns:a16="http://schemas.microsoft.com/office/drawing/2014/main" id="{D9947CDA-80C4-4B6A-B233-DB637EF3460F}"/>
                    </a:ext>
                  </a:extLst>
                </p:cNvPr>
                <p:cNvSpPr>
                  <a:spLocks noChangeArrowheads="1"/>
                </p:cNvSpPr>
                <p:nvPr/>
              </p:nvSpPr>
              <p:spPr bwMode="auto">
                <a:xfrm>
                  <a:off x="7527035"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6">
                  <a:extLst>
                    <a:ext uri="{FF2B5EF4-FFF2-40B4-BE49-F238E27FC236}">
                      <a16:creationId xmlns:a16="http://schemas.microsoft.com/office/drawing/2014/main" id="{6B5CC2C0-291B-4D20-A6B5-8D436B325B71}"/>
                    </a:ext>
                  </a:extLst>
                </p:cNvPr>
                <p:cNvSpPr>
                  <a:spLocks noChangeArrowheads="1"/>
                </p:cNvSpPr>
                <p:nvPr/>
              </p:nvSpPr>
              <p:spPr bwMode="auto">
                <a:xfrm>
                  <a:off x="75270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7">
                  <a:extLst>
                    <a:ext uri="{FF2B5EF4-FFF2-40B4-BE49-F238E27FC236}">
                      <a16:creationId xmlns:a16="http://schemas.microsoft.com/office/drawing/2014/main" id="{E83322B4-23B0-4E35-9B4E-9CBCE9814F8A}"/>
                    </a:ext>
                  </a:extLst>
                </p:cNvPr>
                <p:cNvSpPr>
                  <a:spLocks noChangeArrowheads="1"/>
                </p:cNvSpPr>
                <p:nvPr/>
              </p:nvSpPr>
              <p:spPr bwMode="auto">
                <a:xfrm>
                  <a:off x="7342885" y="515462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8">
                  <a:extLst>
                    <a:ext uri="{FF2B5EF4-FFF2-40B4-BE49-F238E27FC236}">
                      <a16:creationId xmlns:a16="http://schemas.microsoft.com/office/drawing/2014/main" id="{71910068-5096-463C-8EB3-DE19E3B910CB}"/>
                    </a:ext>
                  </a:extLst>
                </p:cNvPr>
                <p:cNvSpPr>
                  <a:spLocks noChangeArrowheads="1"/>
                </p:cNvSpPr>
                <p:nvPr/>
              </p:nvSpPr>
              <p:spPr bwMode="auto">
                <a:xfrm>
                  <a:off x="7342885" y="515462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9">
                  <a:extLst>
                    <a:ext uri="{FF2B5EF4-FFF2-40B4-BE49-F238E27FC236}">
                      <a16:creationId xmlns:a16="http://schemas.microsoft.com/office/drawing/2014/main" id="{1AEB61A6-AFE9-4415-A911-8955A03E165A}"/>
                    </a:ext>
                  </a:extLst>
                </p:cNvPr>
                <p:cNvSpPr>
                  <a:spLocks noChangeArrowheads="1"/>
                </p:cNvSpPr>
                <p:nvPr/>
              </p:nvSpPr>
              <p:spPr bwMode="auto">
                <a:xfrm>
                  <a:off x="7342885" y="5338775"/>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0">
                  <a:extLst>
                    <a:ext uri="{FF2B5EF4-FFF2-40B4-BE49-F238E27FC236}">
                      <a16:creationId xmlns:a16="http://schemas.microsoft.com/office/drawing/2014/main" id="{EA04FC14-6557-465E-9DF0-DB8E72212892}"/>
                    </a:ext>
                  </a:extLst>
                </p:cNvPr>
                <p:cNvSpPr>
                  <a:spLocks noChangeArrowheads="1"/>
                </p:cNvSpPr>
                <p:nvPr/>
              </p:nvSpPr>
              <p:spPr bwMode="auto">
                <a:xfrm>
                  <a:off x="7342885"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1">
                  <a:extLst>
                    <a:ext uri="{FF2B5EF4-FFF2-40B4-BE49-F238E27FC236}">
                      <a16:creationId xmlns:a16="http://schemas.microsoft.com/office/drawing/2014/main" id="{937D3046-F657-453D-AB3B-97F780559134}"/>
                    </a:ext>
                  </a:extLst>
                </p:cNvPr>
                <p:cNvSpPr>
                  <a:spLocks noChangeArrowheads="1"/>
                </p:cNvSpPr>
                <p:nvPr/>
              </p:nvSpPr>
              <p:spPr bwMode="auto">
                <a:xfrm>
                  <a:off x="8268398" y="5338775"/>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2">
                  <a:extLst>
                    <a:ext uri="{FF2B5EF4-FFF2-40B4-BE49-F238E27FC236}">
                      <a16:creationId xmlns:a16="http://schemas.microsoft.com/office/drawing/2014/main" id="{9B16C09B-1E63-45CF-9617-E43D801F0A85}"/>
                    </a:ext>
                  </a:extLst>
                </p:cNvPr>
                <p:cNvSpPr>
                  <a:spLocks noChangeArrowheads="1"/>
                </p:cNvSpPr>
                <p:nvPr/>
              </p:nvSpPr>
              <p:spPr bwMode="auto">
                <a:xfrm>
                  <a:off x="8268398"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3">
                  <a:extLst>
                    <a:ext uri="{FF2B5EF4-FFF2-40B4-BE49-F238E27FC236}">
                      <a16:creationId xmlns:a16="http://schemas.microsoft.com/office/drawing/2014/main" id="{03CA8738-414D-42BE-9FE9-0BE5393A3681}"/>
                    </a:ext>
                  </a:extLst>
                </p:cNvPr>
                <p:cNvSpPr>
                  <a:spLocks noChangeArrowheads="1"/>
                </p:cNvSpPr>
                <p:nvPr/>
              </p:nvSpPr>
              <p:spPr bwMode="auto">
                <a:xfrm>
                  <a:off x="8081073" y="55213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4">
                  <a:extLst>
                    <a:ext uri="{FF2B5EF4-FFF2-40B4-BE49-F238E27FC236}">
                      <a16:creationId xmlns:a16="http://schemas.microsoft.com/office/drawing/2014/main" id="{C65DE27C-C44A-4926-8C6B-9DA938F09321}"/>
                    </a:ext>
                  </a:extLst>
                </p:cNvPr>
                <p:cNvSpPr>
                  <a:spLocks noChangeArrowheads="1"/>
                </p:cNvSpPr>
                <p:nvPr/>
              </p:nvSpPr>
              <p:spPr bwMode="auto">
                <a:xfrm>
                  <a:off x="8081073"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75">
                  <a:extLst>
                    <a:ext uri="{FF2B5EF4-FFF2-40B4-BE49-F238E27FC236}">
                      <a16:creationId xmlns:a16="http://schemas.microsoft.com/office/drawing/2014/main" id="{DEE19828-C7BA-4EEE-9C83-8AC68E9C5974}"/>
                    </a:ext>
                  </a:extLst>
                </p:cNvPr>
                <p:cNvSpPr>
                  <a:spLocks noChangeArrowheads="1"/>
                </p:cNvSpPr>
                <p:nvPr/>
              </p:nvSpPr>
              <p:spPr bwMode="auto">
                <a:xfrm>
                  <a:off x="7895335"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6">
                  <a:extLst>
                    <a:ext uri="{FF2B5EF4-FFF2-40B4-BE49-F238E27FC236}">
                      <a16:creationId xmlns:a16="http://schemas.microsoft.com/office/drawing/2014/main" id="{0C7E134D-801F-4E27-9DAB-6B0689EA816F}"/>
                    </a:ext>
                  </a:extLst>
                </p:cNvPr>
                <p:cNvSpPr>
                  <a:spLocks noChangeArrowheads="1"/>
                </p:cNvSpPr>
                <p:nvPr/>
              </p:nvSpPr>
              <p:spPr bwMode="auto">
                <a:xfrm>
                  <a:off x="78953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7">
                  <a:extLst>
                    <a:ext uri="{FF2B5EF4-FFF2-40B4-BE49-F238E27FC236}">
                      <a16:creationId xmlns:a16="http://schemas.microsoft.com/office/drawing/2014/main" id="{D7FC6823-BA28-41FB-87C3-A57DF002F6A7}"/>
                    </a:ext>
                  </a:extLst>
                </p:cNvPr>
                <p:cNvSpPr>
                  <a:spLocks noChangeArrowheads="1"/>
                </p:cNvSpPr>
                <p:nvPr/>
              </p:nvSpPr>
              <p:spPr bwMode="auto">
                <a:xfrm>
                  <a:off x="7711185"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8">
                  <a:extLst>
                    <a:ext uri="{FF2B5EF4-FFF2-40B4-BE49-F238E27FC236}">
                      <a16:creationId xmlns:a16="http://schemas.microsoft.com/office/drawing/2014/main" id="{F084AB74-98C4-4BA5-9528-6F33351FBEFA}"/>
                    </a:ext>
                  </a:extLst>
                </p:cNvPr>
                <p:cNvSpPr>
                  <a:spLocks noChangeArrowheads="1"/>
                </p:cNvSpPr>
                <p:nvPr/>
              </p:nvSpPr>
              <p:spPr bwMode="auto">
                <a:xfrm>
                  <a:off x="771118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9">
                  <a:extLst>
                    <a:ext uri="{FF2B5EF4-FFF2-40B4-BE49-F238E27FC236}">
                      <a16:creationId xmlns:a16="http://schemas.microsoft.com/office/drawing/2014/main" id="{D1336EC7-9746-4D33-BEDE-0AA9AEE7600E}"/>
                    </a:ext>
                  </a:extLst>
                </p:cNvPr>
                <p:cNvSpPr>
                  <a:spLocks noChangeArrowheads="1"/>
                </p:cNvSpPr>
                <p:nvPr/>
              </p:nvSpPr>
              <p:spPr bwMode="auto">
                <a:xfrm>
                  <a:off x="7527035"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0">
                  <a:extLst>
                    <a:ext uri="{FF2B5EF4-FFF2-40B4-BE49-F238E27FC236}">
                      <a16:creationId xmlns:a16="http://schemas.microsoft.com/office/drawing/2014/main" id="{DCD34664-94E1-4061-A763-BB1FC52610D8}"/>
                    </a:ext>
                  </a:extLst>
                </p:cNvPr>
                <p:cNvSpPr>
                  <a:spLocks noChangeArrowheads="1"/>
                </p:cNvSpPr>
                <p:nvPr/>
              </p:nvSpPr>
              <p:spPr bwMode="auto">
                <a:xfrm>
                  <a:off x="75270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1">
                  <a:extLst>
                    <a:ext uri="{FF2B5EF4-FFF2-40B4-BE49-F238E27FC236}">
                      <a16:creationId xmlns:a16="http://schemas.microsoft.com/office/drawing/2014/main" id="{ACF524C1-1A3A-47B5-97CA-61D9E5BC5D52}"/>
                    </a:ext>
                  </a:extLst>
                </p:cNvPr>
                <p:cNvSpPr>
                  <a:spLocks noChangeArrowheads="1"/>
                </p:cNvSpPr>
                <p:nvPr/>
              </p:nvSpPr>
              <p:spPr bwMode="auto">
                <a:xfrm>
                  <a:off x="7342885" y="55213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2">
                  <a:extLst>
                    <a:ext uri="{FF2B5EF4-FFF2-40B4-BE49-F238E27FC236}">
                      <a16:creationId xmlns:a16="http://schemas.microsoft.com/office/drawing/2014/main" id="{E821B5C1-FBF1-45D9-9F02-D77165825AEC}"/>
                    </a:ext>
                  </a:extLst>
                </p:cNvPr>
                <p:cNvSpPr>
                  <a:spLocks noChangeArrowheads="1"/>
                </p:cNvSpPr>
                <p:nvPr/>
              </p:nvSpPr>
              <p:spPr bwMode="auto">
                <a:xfrm>
                  <a:off x="7342885"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83">
                  <a:extLst>
                    <a:ext uri="{FF2B5EF4-FFF2-40B4-BE49-F238E27FC236}">
                      <a16:creationId xmlns:a16="http://schemas.microsoft.com/office/drawing/2014/main" id="{D923E178-8D8F-4F48-A397-A9E96ACF7BB2}"/>
                    </a:ext>
                  </a:extLst>
                </p:cNvPr>
                <p:cNvSpPr>
                  <a:spLocks noChangeArrowheads="1"/>
                </p:cNvSpPr>
                <p:nvPr/>
              </p:nvSpPr>
              <p:spPr bwMode="auto">
                <a:xfrm>
                  <a:off x="8268398" y="55213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4">
                  <a:extLst>
                    <a:ext uri="{FF2B5EF4-FFF2-40B4-BE49-F238E27FC236}">
                      <a16:creationId xmlns:a16="http://schemas.microsoft.com/office/drawing/2014/main" id="{1552DE37-1F4C-4792-8C3C-495E23060BED}"/>
                    </a:ext>
                  </a:extLst>
                </p:cNvPr>
                <p:cNvSpPr>
                  <a:spLocks noChangeArrowheads="1"/>
                </p:cNvSpPr>
                <p:nvPr/>
              </p:nvSpPr>
              <p:spPr bwMode="auto">
                <a:xfrm>
                  <a:off x="8268398"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5">
                  <a:extLst>
                    <a:ext uri="{FF2B5EF4-FFF2-40B4-BE49-F238E27FC236}">
                      <a16:creationId xmlns:a16="http://schemas.microsoft.com/office/drawing/2014/main" id="{353B6256-BD53-44C7-BBB5-84E50142D452}"/>
                    </a:ext>
                  </a:extLst>
                </p:cNvPr>
                <p:cNvSpPr>
                  <a:spLocks noChangeArrowheads="1"/>
                </p:cNvSpPr>
                <p:nvPr/>
              </p:nvSpPr>
              <p:spPr bwMode="auto">
                <a:xfrm>
                  <a:off x="8081073" y="57054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6">
                  <a:extLst>
                    <a:ext uri="{FF2B5EF4-FFF2-40B4-BE49-F238E27FC236}">
                      <a16:creationId xmlns:a16="http://schemas.microsoft.com/office/drawing/2014/main" id="{1BF410CB-E635-4167-814A-5F08A4E27223}"/>
                    </a:ext>
                  </a:extLst>
                </p:cNvPr>
                <p:cNvSpPr>
                  <a:spLocks noChangeArrowheads="1"/>
                </p:cNvSpPr>
                <p:nvPr/>
              </p:nvSpPr>
              <p:spPr bwMode="auto">
                <a:xfrm>
                  <a:off x="8081073"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7">
                  <a:extLst>
                    <a:ext uri="{FF2B5EF4-FFF2-40B4-BE49-F238E27FC236}">
                      <a16:creationId xmlns:a16="http://schemas.microsoft.com/office/drawing/2014/main" id="{893C3C5D-B34F-44CF-8BB6-171FB0C7E7AA}"/>
                    </a:ext>
                  </a:extLst>
                </p:cNvPr>
                <p:cNvSpPr>
                  <a:spLocks noChangeArrowheads="1"/>
                </p:cNvSpPr>
                <p:nvPr/>
              </p:nvSpPr>
              <p:spPr bwMode="auto">
                <a:xfrm>
                  <a:off x="7895335"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8">
                  <a:extLst>
                    <a:ext uri="{FF2B5EF4-FFF2-40B4-BE49-F238E27FC236}">
                      <a16:creationId xmlns:a16="http://schemas.microsoft.com/office/drawing/2014/main" id="{B034C743-8DBB-4247-9F3F-241CF56969B0}"/>
                    </a:ext>
                  </a:extLst>
                </p:cNvPr>
                <p:cNvSpPr>
                  <a:spLocks noChangeArrowheads="1"/>
                </p:cNvSpPr>
                <p:nvPr/>
              </p:nvSpPr>
              <p:spPr bwMode="auto">
                <a:xfrm>
                  <a:off x="78953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9">
                  <a:extLst>
                    <a:ext uri="{FF2B5EF4-FFF2-40B4-BE49-F238E27FC236}">
                      <a16:creationId xmlns:a16="http://schemas.microsoft.com/office/drawing/2014/main" id="{29F2A76D-7DAA-419D-ADE4-DCDFE8E60888}"/>
                    </a:ext>
                  </a:extLst>
                </p:cNvPr>
                <p:cNvSpPr>
                  <a:spLocks noChangeArrowheads="1"/>
                </p:cNvSpPr>
                <p:nvPr/>
              </p:nvSpPr>
              <p:spPr bwMode="auto">
                <a:xfrm>
                  <a:off x="7711185"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0">
                  <a:extLst>
                    <a:ext uri="{FF2B5EF4-FFF2-40B4-BE49-F238E27FC236}">
                      <a16:creationId xmlns:a16="http://schemas.microsoft.com/office/drawing/2014/main" id="{1A4E2457-ED0B-42DC-BA38-63D80C6E6472}"/>
                    </a:ext>
                  </a:extLst>
                </p:cNvPr>
                <p:cNvSpPr>
                  <a:spLocks noChangeArrowheads="1"/>
                </p:cNvSpPr>
                <p:nvPr/>
              </p:nvSpPr>
              <p:spPr bwMode="auto">
                <a:xfrm>
                  <a:off x="771118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1">
                  <a:extLst>
                    <a:ext uri="{FF2B5EF4-FFF2-40B4-BE49-F238E27FC236}">
                      <a16:creationId xmlns:a16="http://schemas.microsoft.com/office/drawing/2014/main" id="{3E4C083B-B543-44D4-9804-D065B3FE7B71}"/>
                    </a:ext>
                  </a:extLst>
                </p:cNvPr>
                <p:cNvSpPr>
                  <a:spLocks noChangeArrowheads="1"/>
                </p:cNvSpPr>
                <p:nvPr/>
              </p:nvSpPr>
              <p:spPr bwMode="auto">
                <a:xfrm>
                  <a:off x="7527035"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2">
                  <a:extLst>
                    <a:ext uri="{FF2B5EF4-FFF2-40B4-BE49-F238E27FC236}">
                      <a16:creationId xmlns:a16="http://schemas.microsoft.com/office/drawing/2014/main" id="{9F4317CA-1C4C-4466-9230-0FA40DD0A743}"/>
                    </a:ext>
                  </a:extLst>
                </p:cNvPr>
                <p:cNvSpPr>
                  <a:spLocks noChangeArrowheads="1"/>
                </p:cNvSpPr>
                <p:nvPr/>
              </p:nvSpPr>
              <p:spPr bwMode="auto">
                <a:xfrm>
                  <a:off x="75270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3">
                  <a:extLst>
                    <a:ext uri="{FF2B5EF4-FFF2-40B4-BE49-F238E27FC236}">
                      <a16:creationId xmlns:a16="http://schemas.microsoft.com/office/drawing/2014/main" id="{E202EE7B-BD59-442A-BA60-5C1CF1949F89}"/>
                    </a:ext>
                  </a:extLst>
                </p:cNvPr>
                <p:cNvSpPr>
                  <a:spLocks noChangeArrowheads="1"/>
                </p:cNvSpPr>
                <p:nvPr/>
              </p:nvSpPr>
              <p:spPr bwMode="auto">
                <a:xfrm>
                  <a:off x="7342885" y="57054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4">
                  <a:extLst>
                    <a:ext uri="{FF2B5EF4-FFF2-40B4-BE49-F238E27FC236}">
                      <a16:creationId xmlns:a16="http://schemas.microsoft.com/office/drawing/2014/main" id="{9AEF36AE-63BB-4EDD-9EA0-DFC6B9F456F9}"/>
                    </a:ext>
                  </a:extLst>
                </p:cNvPr>
                <p:cNvSpPr>
                  <a:spLocks noChangeArrowheads="1"/>
                </p:cNvSpPr>
                <p:nvPr/>
              </p:nvSpPr>
              <p:spPr bwMode="auto">
                <a:xfrm>
                  <a:off x="7342885"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5">
                  <a:extLst>
                    <a:ext uri="{FF2B5EF4-FFF2-40B4-BE49-F238E27FC236}">
                      <a16:creationId xmlns:a16="http://schemas.microsoft.com/office/drawing/2014/main" id="{3669219D-49EC-4390-BEB1-84F1D37A3975}"/>
                    </a:ext>
                  </a:extLst>
                </p:cNvPr>
                <p:cNvSpPr>
                  <a:spLocks noChangeArrowheads="1"/>
                </p:cNvSpPr>
                <p:nvPr/>
              </p:nvSpPr>
              <p:spPr bwMode="auto">
                <a:xfrm>
                  <a:off x="8268398" y="57054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6">
                  <a:extLst>
                    <a:ext uri="{FF2B5EF4-FFF2-40B4-BE49-F238E27FC236}">
                      <a16:creationId xmlns:a16="http://schemas.microsoft.com/office/drawing/2014/main" id="{7F258CED-3550-45B7-8EBB-F2D58C231321}"/>
                    </a:ext>
                  </a:extLst>
                </p:cNvPr>
                <p:cNvSpPr>
                  <a:spLocks noChangeArrowheads="1"/>
                </p:cNvSpPr>
                <p:nvPr/>
              </p:nvSpPr>
              <p:spPr bwMode="auto">
                <a:xfrm>
                  <a:off x="8268398"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7">
                  <a:extLst>
                    <a:ext uri="{FF2B5EF4-FFF2-40B4-BE49-F238E27FC236}">
                      <a16:creationId xmlns:a16="http://schemas.microsoft.com/office/drawing/2014/main" id="{CC74CF07-6C29-4B1F-8566-7E4A51AB60AD}"/>
                    </a:ext>
                  </a:extLst>
                </p:cNvPr>
                <p:cNvSpPr>
                  <a:spLocks noChangeArrowheads="1"/>
                </p:cNvSpPr>
                <p:nvPr/>
              </p:nvSpPr>
              <p:spPr bwMode="auto">
                <a:xfrm>
                  <a:off x="8081073" y="58896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8">
                  <a:extLst>
                    <a:ext uri="{FF2B5EF4-FFF2-40B4-BE49-F238E27FC236}">
                      <a16:creationId xmlns:a16="http://schemas.microsoft.com/office/drawing/2014/main" id="{12DE96A8-B8CD-4F1B-9880-966140948E5C}"/>
                    </a:ext>
                  </a:extLst>
                </p:cNvPr>
                <p:cNvSpPr>
                  <a:spLocks noChangeArrowheads="1"/>
                </p:cNvSpPr>
                <p:nvPr/>
              </p:nvSpPr>
              <p:spPr bwMode="auto">
                <a:xfrm>
                  <a:off x="8081073"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99">
                  <a:extLst>
                    <a:ext uri="{FF2B5EF4-FFF2-40B4-BE49-F238E27FC236}">
                      <a16:creationId xmlns:a16="http://schemas.microsoft.com/office/drawing/2014/main" id="{E004AEBC-C44A-4C60-9677-D5C72A6BE72D}"/>
                    </a:ext>
                  </a:extLst>
                </p:cNvPr>
                <p:cNvSpPr>
                  <a:spLocks noChangeArrowheads="1"/>
                </p:cNvSpPr>
                <p:nvPr/>
              </p:nvSpPr>
              <p:spPr bwMode="auto">
                <a:xfrm>
                  <a:off x="7895335"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0">
                  <a:extLst>
                    <a:ext uri="{FF2B5EF4-FFF2-40B4-BE49-F238E27FC236}">
                      <a16:creationId xmlns:a16="http://schemas.microsoft.com/office/drawing/2014/main" id="{5D5E815B-1032-4021-9269-068F9D32A568}"/>
                    </a:ext>
                  </a:extLst>
                </p:cNvPr>
                <p:cNvSpPr>
                  <a:spLocks noChangeArrowheads="1"/>
                </p:cNvSpPr>
                <p:nvPr/>
              </p:nvSpPr>
              <p:spPr bwMode="auto">
                <a:xfrm>
                  <a:off x="78953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1">
                  <a:extLst>
                    <a:ext uri="{FF2B5EF4-FFF2-40B4-BE49-F238E27FC236}">
                      <a16:creationId xmlns:a16="http://schemas.microsoft.com/office/drawing/2014/main" id="{1D4BD358-D69B-40FA-BB83-FD81699077E7}"/>
                    </a:ext>
                  </a:extLst>
                </p:cNvPr>
                <p:cNvSpPr>
                  <a:spLocks noChangeArrowheads="1"/>
                </p:cNvSpPr>
                <p:nvPr/>
              </p:nvSpPr>
              <p:spPr bwMode="auto">
                <a:xfrm>
                  <a:off x="7711185"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2">
                  <a:extLst>
                    <a:ext uri="{FF2B5EF4-FFF2-40B4-BE49-F238E27FC236}">
                      <a16:creationId xmlns:a16="http://schemas.microsoft.com/office/drawing/2014/main" id="{40202C41-1EEB-4CFC-AB75-6C0080CF6E60}"/>
                    </a:ext>
                  </a:extLst>
                </p:cNvPr>
                <p:cNvSpPr>
                  <a:spLocks noChangeArrowheads="1"/>
                </p:cNvSpPr>
                <p:nvPr/>
              </p:nvSpPr>
              <p:spPr bwMode="auto">
                <a:xfrm>
                  <a:off x="771118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3">
                  <a:extLst>
                    <a:ext uri="{FF2B5EF4-FFF2-40B4-BE49-F238E27FC236}">
                      <a16:creationId xmlns:a16="http://schemas.microsoft.com/office/drawing/2014/main" id="{F82F8201-E68C-4A00-916A-B6510B9E16A5}"/>
                    </a:ext>
                  </a:extLst>
                </p:cNvPr>
                <p:cNvSpPr>
                  <a:spLocks noChangeArrowheads="1"/>
                </p:cNvSpPr>
                <p:nvPr/>
              </p:nvSpPr>
              <p:spPr bwMode="auto">
                <a:xfrm>
                  <a:off x="7527035"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4">
                  <a:extLst>
                    <a:ext uri="{FF2B5EF4-FFF2-40B4-BE49-F238E27FC236}">
                      <a16:creationId xmlns:a16="http://schemas.microsoft.com/office/drawing/2014/main" id="{77FC4D59-763E-4DB1-96ED-D79BE546FEFA}"/>
                    </a:ext>
                  </a:extLst>
                </p:cNvPr>
                <p:cNvSpPr>
                  <a:spLocks noChangeArrowheads="1"/>
                </p:cNvSpPr>
                <p:nvPr/>
              </p:nvSpPr>
              <p:spPr bwMode="auto">
                <a:xfrm>
                  <a:off x="75270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5">
                  <a:extLst>
                    <a:ext uri="{FF2B5EF4-FFF2-40B4-BE49-F238E27FC236}">
                      <a16:creationId xmlns:a16="http://schemas.microsoft.com/office/drawing/2014/main" id="{0B20A1CD-F35F-4D66-903D-E2D85629342D}"/>
                    </a:ext>
                  </a:extLst>
                </p:cNvPr>
                <p:cNvSpPr>
                  <a:spLocks noChangeArrowheads="1"/>
                </p:cNvSpPr>
                <p:nvPr/>
              </p:nvSpPr>
              <p:spPr bwMode="auto">
                <a:xfrm>
                  <a:off x="7342885" y="58896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6">
                  <a:extLst>
                    <a:ext uri="{FF2B5EF4-FFF2-40B4-BE49-F238E27FC236}">
                      <a16:creationId xmlns:a16="http://schemas.microsoft.com/office/drawing/2014/main" id="{8FD650AE-0B62-4956-8B51-9F07338EFEA1}"/>
                    </a:ext>
                  </a:extLst>
                </p:cNvPr>
                <p:cNvSpPr>
                  <a:spLocks noChangeArrowheads="1"/>
                </p:cNvSpPr>
                <p:nvPr/>
              </p:nvSpPr>
              <p:spPr bwMode="auto">
                <a:xfrm>
                  <a:off x="7342885"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7">
                  <a:extLst>
                    <a:ext uri="{FF2B5EF4-FFF2-40B4-BE49-F238E27FC236}">
                      <a16:creationId xmlns:a16="http://schemas.microsoft.com/office/drawing/2014/main" id="{A9F8A313-CA80-4C4D-A049-1DA0CF7CAD01}"/>
                    </a:ext>
                  </a:extLst>
                </p:cNvPr>
                <p:cNvSpPr>
                  <a:spLocks noChangeArrowheads="1"/>
                </p:cNvSpPr>
                <p:nvPr/>
              </p:nvSpPr>
              <p:spPr bwMode="auto">
                <a:xfrm>
                  <a:off x="8268398" y="58896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8">
                  <a:extLst>
                    <a:ext uri="{FF2B5EF4-FFF2-40B4-BE49-F238E27FC236}">
                      <a16:creationId xmlns:a16="http://schemas.microsoft.com/office/drawing/2014/main" id="{D2D6D76E-B189-44AD-93C8-0CF205BF433E}"/>
                    </a:ext>
                  </a:extLst>
                </p:cNvPr>
                <p:cNvSpPr>
                  <a:spLocks noChangeArrowheads="1"/>
                </p:cNvSpPr>
                <p:nvPr/>
              </p:nvSpPr>
              <p:spPr bwMode="auto">
                <a:xfrm>
                  <a:off x="8268398"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9">
                  <a:extLst>
                    <a:ext uri="{FF2B5EF4-FFF2-40B4-BE49-F238E27FC236}">
                      <a16:creationId xmlns:a16="http://schemas.microsoft.com/office/drawing/2014/main" id="{CE604B10-959D-4136-81C0-F46CE3FFE354}"/>
                    </a:ext>
                  </a:extLst>
                </p:cNvPr>
                <p:cNvSpPr>
                  <a:spLocks noChangeArrowheads="1"/>
                </p:cNvSpPr>
                <p:nvPr/>
              </p:nvSpPr>
              <p:spPr bwMode="auto">
                <a:xfrm>
                  <a:off x="8081073" y="60737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0">
                  <a:extLst>
                    <a:ext uri="{FF2B5EF4-FFF2-40B4-BE49-F238E27FC236}">
                      <a16:creationId xmlns:a16="http://schemas.microsoft.com/office/drawing/2014/main" id="{EF718FE5-84FB-4C8E-A0DF-994FA6363D09}"/>
                    </a:ext>
                  </a:extLst>
                </p:cNvPr>
                <p:cNvSpPr>
                  <a:spLocks noChangeArrowheads="1"/>
                </p:cNvSpPr>
                <p:nvPr/>
              </p:nvSpPr>
              <p:spPr bwMode="auto">
                <a:xfrm>
                  <a:off x="8081073"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1">
                  <a:extLst>
                    <a:ext uri="{FF2B5EF4-FFF2-40B4-BE49-F238E27FC236}">
                      <a16:creationId xmlns:a16="http://schemas.microsoft.com/office/drawing/2014/main" id="{41E05DDC-5696-4D53-8A6F-6F693B3FBB64}"/>
                    </a:ext>
                  </a:extLst>
                </p:cNvPr>
                <p:cNvSpPr>
                  <a:spLocks noChangeArrowheads="1"/>
                </p:cNvSpPr>
                <p:nvPr/>
              </p:nvSpPr>
              <p:spPr bwMode="auto">
                <a:xfrm>
                  <a:off x="7895335"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2">
                  <a:extLst>
                    <a:ext uri="{FF2B5EF4-FFF2-40B4-BE49-F238E27FC236}">
                      <a16:creationId xmlns:a16="http://schemas.microsoft.com/office/drawing/2014/main" id="{04F28818-F58E-47C0-9AD1-4D0BF2411D15}"/>
                    </a:ext>
                  </a:extLst>
                </p:cNvPr>
                <p:cNvSpPr>
                  <a:spLocks noChangeArrowheads="1"/>
                </p:cNvSpPr>
                <p:nvPr/>
              </p:nvSpPr>
              <p:spPr bwMode="auto">
                <a:xfrm>
                  <a:off x="78953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3">
                  <a:extLst>
                    <a:ext uri="{FF2B5EF4-FFF2-40B4-BE49-F238E27FC236}">
                      <a16:creationId xmlns:a16="http://schemas.microsoft.com/office/drawing/2014/main" id="{35E08C78-BD9D-4D91-B1DD-5AAA43A764D4}"/>
                    </a:ext>
                  </a:extLst>
                </p:cNvPr>
                <p:cNvSpPr>
                  <a:spLocks noChangeArrowheads="1"/>
                </p:cNvSpPr>
                <p:nvPr/>
              </p:nvSpPr>
              <p:spPr bwMode="auto">
                <a:xfrm>
                  <a:off x="7711185"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14">
                  <a:extLst>
                    <a:ext uri="{FF2B5EF4-FFF2-40B4-BE49-F238E27FC236}">
                      <a16:creationId xmlns:a16="http://schemas.microsoft.com/office/drawing/2014/main" id="{66B37C36-EC7B-469C-9DB7-76D68DDA8165}"/>
                    </a:ext>
                  </a:extLst>
                </p:cNvPr>
                <p:cNvSpPr>
                  <a:spLocks noChangeArrowheads="1"/>
                </p:cNvSpPr>
                <p:nvPr/>
              </p:nvSpPr>
              <p:spPr bwMode="auto">
                <a:xfrm>
                  <a:off x="771118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15">
                  <a:extLst>
                    <a:ext uri="{FF2B5EF4-FFF2-40B4-BE49-F238E27FC236}">
                      <a16:creationId xmlns:a16="http://schemas.microsoft.com/office/drawing/2014/main" id="{D853624C-26CB-44CB-989B-557B65B3E89E}"/>
                    </a:ext>
                  </a:extLst>
                </p:cNvPr>
                <p:cNvSpPr>
                  <a:spLocks noChangeArrowheads="1"/>
                </p:cNvSpPr>
                <p:nvPr/>
              </p:nvSpPr>
              <p:spPr bwMode="auto">
                <a:xfrm>
                  <a:off x="7527035"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6">
                  <a:extLst>
                    <a:ext uri="{FF2B5EF4-FFF2-40B4-BE49-F238E27FC236}">
                      <a16:creationId xmlns:a16="http://schemas.microsoft.com/office/drawing/2014/main" id="{2E7F0D28-5851-4324-8258-1500A2968A16}"/>
                    </a:ext>
                  </a:extLst>
                </p:cNvPr>
                <p:cNvSpPr>
                  <a:spLocks noChangeArrowheads="1"/>
                </p:cNvSpPr>
                <p:nvPr/>
              </p:nvSpPr>
              <p:spPr bwMode="auto">
                <a:xfrm>
                  <a:off x="75270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17">
                  <a:extLst>
                    <a:ext uri="{FF2B5EF4-FFF2-40B4-BE49-F238E27FC236}">
                      <a16:creationId xmlns:a16="http://schemas.microsoft.com/office/drawing/2014/main" id="{CEE677AB-320A-4C87-AEF4-3BCFF4A20212}"/>
                    </a:ext>
                  </a:extLst>
                </p:cNvPr>
                <p:cNvSpPr>
                  <a:spLocks noChangeArrowheads="1"/>
                </p:cNvSpPr>
                <p:nvPr/>
              </p:nvSpPr>
              <p:spPr bwMode="auto">
                <a:xfrm>
                  <a:off x="7342885" y="607378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18">
                  <a:extLst>
                    <a:ext uri="{FF2B5EF4-FFF2-40B4-BE49-F238E27FC236}">
                      <a16:creationId xmlns:a16="http://schemas.microsoft.com/office/drawing/2014/main" id="{264627A3-D8F8-43E7-9B22-975749644E2D}"/>
                    </a:ext>
                  </a:extLst>
                </p:cNvPr>
                <p:cNvSpPr>
                  <a:spLocks noChangeArrowheads="1"/>
                </p:cNvSpPr>
                <p:nvPr/>
              </p:nvSpPr>
              <p:spPr bwMode="auto">
                <a:xfrm>
                  <a:off x="7342885"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19">
                  <a:extLst>
                    <a:ext uri="{FF2B5EF4-FFF2-40B4-BE49-F238E27FC236}">
                      <a16:creationId xmlns:a16="http://schemas.microsoft.com/office/drawing/2014/main" id="{6A9B877A-E7F4-463B-BE30-795C0CCAF846}"/>
                    </a:ext>
                  </a:extLst>
                </p:cNvPr>
                <p:cNvSpPr>
                  <a:spLocks noChangeArrowheads="1"/>
                </p:cNvSpPr>
                <p:nvPr/>
              </p:nvSpPr>
              <p:spPr bwMode="auto">
                <a:xfrm>
                  <a:off x="8268398" y="607378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0">
                  <a:extLst>
                    <a:ext uri="{FF2B5EF4-FFF2-40B4-BE49-F238E27FC236}">
                      <a16:creationId xmlns:a16="http://schemas.microsoft.com/office/drawing/2014/main" id="{D8F3666B-4EEB-4955-B447-679C90B5AC9B}"/>
                    </a:ext>
                  </a:extLst>
                </p:cNvPr>
                <p:cNvSpPr>
                  <a:spLocks noChangeArrowheads="1"/>
                </p:cNvSpPr>
                <p:nvPr/>
              </p:nvSpPr>
              <p:spPr bwMode="auto">
                <a:xfrm>
                  <a:off x="8268398"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21">
                  <a:extLst>
                    <a:ext uri="{FF2B5EF4-FFF2-40B4-BE49-F238E27FC236}">
                      <a16:creationId xmlns:a16="http://schemas.microsoft.com/office/drawing/2014/main" id="{8853B374-F308-4396-B6AD-33E6009E9BAE}"/>
                    </a:ext>
                  </a:extLst>
                </p:cNvPr>
                <p:cNvSpPr>
                  <a:spLocks noChangeArrowheads="1"/>
                </p:cNvSpPr>
                <p:nvPr/>
              </p:nvSpPr>
              <p:spPr bwMode="auto">
                <a:xfrm>
                  <a:off x="8081073" y="62579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2">
                  <a:extLst>
                    <a:ext uri="{FF2B5EF4-FFF2-40B4-BE49-F238E27FC236}">
                      <a16:creationId xmlns:a16="http://schemas.microsoft.com/office/drawing/2014/main" id="{26A83014-5C00-4DA6-8CC0-9A79AF509DDA}"/>
                    </a:ext>
                  </a:extLst>
                </p:cNvPr>
                <p:cNvSpPr>
                  <a:spLocks noChangeArrowheads="1"/>
                </p:cNvSpPr>
                <p:nvPr/>
              </p:nvSpPr>
              <p:spPr bwMode="auto">
                <a:xfrm>
                  <a:off x="8081073"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3">
                  <a:extLst>
                    <a:ext uri="{FF2B5EF4-FFF2-40B4-BE49-F238E27FC236}">
                      <a16:creationId xmlns:a16="http://schemas.microsoft.com/office/drawing/2014/main" id="{3265F11E-A03E-4920-A4B7-98EE4B4D5934}"/>
                    </a:ext>
                  </a:extLst>
                </p:cNvPr>
                <p:cNvSpPr>
                  <a:spLocks noChangeArrowheads="1"/>
                </p:cNvSpPr>
                <p:nvPr/>
              </p:nvSpPr>
              <p:spPr bwMode="auto">
                <a:xfrm>
                  <a:off x="7895335"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a:extLst>
                    <a:ext uri="{FF2B5EF4-FFF2-40B4-BE49-F238E27FC236}">
                      <a16:creationId xmlns:a16="http://schemas.microsoft.com/office/drawing/2014/main" id="{3E491B33-E2D9-498C-B9AA-4EF8E70B73D3}"/>
                    </a:ext>
                  </a:extLst>
                </p:cNvPr>
                <p:cNvSpPr>
                  <a:spLocks noChangeArrowheads="1"/>
                </p:cNvSpPr>
                <p:nvPr/>
              </p:nvSpPr>
              <p:spPr bwMode="auto">
                <a:xfrm>
                  <a:off x="78953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5">
                  <a:extLst>
                    <a:ext uri="{FF2B5EF4-FFF2-40B4-BE49-F238E27FC236}">
                      <a16:creationId xmlns:a16="http://schemas.microsoft.com/office/drawing/2014/main" id="{A3726216-BCEF-4A47-B177-96D2E10CD642}"/>
                    </a:ext>
                  </a:extLst>
                </p:cNvPr>
                <p:cNvSpPr>
                  <a:spLocks noChangeArrowheads="1"/>
                </p:cNvSpPr>
                <p:nvPr/>
              </p:nvSpPr>
              <p:spPr bwMode="auto">
                <a:xfrm>
                  <a:off x="7711185"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6">
                  <a:extLst>
                    <a:ext uri="{FF2B5EF4-FFF2-40B4-BE49-F238E27FC236}">
                      <a16:creationId xmlns:a16="http://schemas.microsoft.com/office/drawing/2014/main" id="{1A7FB7E0-0754-495A-9227-D89BE4622596}"/>
                    </a:ext>
                  </a:extLst>
                </p:cNvPr>
                <p:cNvSpPr>
                  <a:spLocks noChangeArrowheads="1"/>
                </p:cNvSpPr>
                <p:nvPr/>
              </p:nvSpPr>
              <p:spPr bwMode="auto">
                <a:xfrm>
                  <a:off x="771118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7">
                  <a:extLst>
                    <a:ext uri="{FF2B5EF4-FFF2-40B4-BE49-F238E27FC236}">
                      <a16:creationId xmlns:a16="http://schemas.microsoft.com/office/drawing/2014/main" id="{76A4FC05-53AC-4423-8EBF-61282421515A}"/>
                    </a:ext>
                  </a:extLst>
                </p:cNvPr>
                <p:cNvSpPr>
                  <a:spLocks noChangeArrowheads="1"/>
                </p:cNvSpPr>
                <p:nvPr/>
              </p:nvSpPr>
              <p:spPr bwMode="auto">
                <a:xfrm>
                  <a:off x="7527035"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28">
                  <a:extLst>
                    <a:ext uri="{FF2B5EF4-FFF2-40B4-BE49-F238E27FC236}">
                      <a16:creationId xmlns:a16="http://schemas.microsoft.com/office/drawing/2014/main" id="{07707A34-C168-4307-A1B1-2BE4675BCF73}"/>
                    </a:ext>
                  </a:extLst>
                </p:cNvPr>
                <p:cNvSpPr>
                  <a:spLocks noChangeArrowheads="1"/>
                </p:cNvSpPr>
                <p:nvPr/>
              </p:nvSpPr>
              <p:spPr bwMode="auto">
                <a:xfrm>
                  <a:off x="75270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9">
                  <a:extLst>
                    <a:ext uri="{FF2B5EF4-FFF2-40B4-BE49-F238E27FC236}">
                      <a16:creationId xmlns:a16="http://schemas.microsoft.com/office/drawing/2014/main" id="{B238856A-8764-469F-B1F9-DC06E9C36EBE}"/>
                    </a:ext>
                  </a:extLst>
                </p:cNvPr>
                <p:cNvSpPr>
                  <a:spLocks noChangeArrowheads="1"/>
                </p:cNvSpPr>
                <p:nvPr/>
              </p:nvSpPr>
              <p:spPr bwMode="auto">
                <a:xfrm>
                  <a:off x="7342885" y="6257937"/>
                  <a:ext cx="122238"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0">
                  <a:extLst>
                    <a:ext uri="{FF2B5EF4-FFF2-40B4-BE49-F238E27FC236}">
                      <a16:creationId xmlns:a16="http://schemas.microsoft.com/office/drawing/2014/main" id="{61594942-73FA-4813-B541-652FE1116360}"/>
                    </a:ext>
                  </a:extLst>
                </p:cNvPr>
                <p:cNvSpPr>
                  <a:spLocks noChangeArrowheads="1"/>
                </p:cNvSpPr>
                <p:nvPr/>
              </p:nvSpPr>
              <p:spPr bwMode="auto">
                <a:xfrm>
                  <a:off x="7342885"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1">
                  <a:extLst>
                    <a:ext uri="{FF2B5EF4-FFF2-40B4-BE49-F238E27FC236}">
                      <a16:creationId xmlns:a16="http://schemas.microsoft.com/office/drawing/2014/main" id="{94B41965-2DE4-4292-B645-232E07A58D1E}"/>
                    </a:ext>
                  </a:extLst>
                </p:cNvPr>
                <p:cNvSpPr>
                  <a:spLocks noChangeArrowheads="1"/>
                </p:cNvSpPr>
                <p:nvPr/>
              </p:nvSpPr>
              <p:spPr bwMode="auto">
                <a:xfrm>
                  <a:off x="8268398" y="6257937"/>
                  <a:ext cx="123825" cy="12700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2">
                  <a:extLst>
                    <a:ext uri="{FF2B5EF4-FFF2-40B4-BE49-F238E27FC236}">
                      <a16:creationId xmlns:a16="http://schemas.microsoft.com/office/drawing/2014/main" id="{146006F7-2359-4748-BDF5-75C260E38C00}"/>
                    </a:ext>
                  </a:extLst>
                </p:cNvPr>
                <p:cNvSpPr>
                  <a:spLocks noChangeArrowheads="1"/>
                </p:cNvSpPr>
                <p:nvPr/>
              </p:nvSpPr>
              <p:spPr bwMode="auto">
                <a:xfrm>
                  <a:off x="8268398"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4">
                  <a:extLst>
                    <a:ext uri="{FF2B5EF4-FFF2-40B4-BE49-F238E27FC236}">
                      <a16:creationId xmlns:a16="http://schemas.microsoft.com/office/drawing/2014/main" id="{0F4B29BC-59B4-4405-8DCC-40EEE7889EE2}"/>
                    </a:ext>
                  </a:extLst>
                </p:cNvPr>
                <p:cNvSpPr>
                  <a:spLocks/>
                </p:cNvSpPr>
                <p:nvPr/>
              </p:nvSpPr>
              <p:spPr bwMode="auto">
                <a:xfrm>
                  <a:off x="8081073" y="5160975"/>
                  <a:ext cx="114300" cy="119063"/>
                </a:xfrm>
                <a:custGeom>
                  <a:avLst/>
                  <a:gdLst>
                    <a:gd name="T0" fmla="*/ 0 w 72"/>
                    <a:gd name="T1" fmla="*/ 0 h 75"/>
                    <a:gd name="T2" fmla="*/ 0 w 72"/>
                    <a:gd name="T3" fmla="*/ 75 h 75"/>
                    <a:gd name="T4" fmla="*/ 72 w 72"/>
                    <a:gd name="T5" fmla="*/ 75 h 75"/>
                    <a:gd name="T6" fmla="*/ 0 w 72"/>
                    <a:gd name="T7" fmla="*/ 0 h 75"/>
                  </a:gdLst>
                  <a:ahLst/>
                  <a:cxnLst>
                    <a:cxn ang="0">
                      <a:pos x="T0" y="T1"/>
                    </a:cxn>
                    <a:cxn ang="0">
                      <a:pos x="T2" y="T3"/>
                    </a:cxn>
                    <a:cxn ang="0">
                      <a:pos x="T4" y="T5"/>
                    </a:cxn>
                    <a:cxn ang="0">
                      <a:pos x="T6" y="T7"/>
                    </a:cxn>
                  </a:cxnLst>
                  <a:rect l="0" t="0" r="r" b="b"/>
                  <a:pathLst>
                    <a:path w="72" h="75">
                      <a:moveTo>
                        <a:pt x="0" y="0"/>
                      </a:moveTo>
                      <a:lnTo>
                        <a:pt x="0" y="75"/>
                      </a:lnTo>
                      <a:lnTo>
                        <a:pt x="72" y="75"/>
                      </a:lnTo>
                      <a:lnTo>
                        <a:pt x="0"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5">
                  <a:extLst>
                    <a:ext uri="{FF2B5EF4-FFF2-40B4-BE49-F238E27FC236}">
                      <a16:creationId xmlns:a16="http://schemas.microsoft.com/office/drawing/2014/main" id="{7DE56593-884D-490C-ABE9-2EDEF161B431}"/>
                    </a:ext>
                  </a:extLst>
                </p:cNvPr>
                <p:cNvSpPr>
                  <a:spLocks/>
                </p:cNvSpPr>
                <p:nvPr/>
              </p:nvSpPr>
              <p:spPr bwMode="auto">
                <a:xfrm>
                  <a:off x="8081073" y="5160975"/>
                  <a:ext cx="114300" cy="119063"/>
                </a:xfrm>
                <a:custGeom>
                  <a:avLst/>
                  <a:gdLst>
                    <a:gd name="T0" fmla="*/ 0 w 72"/>
                    <a:gd name="T1" fmla="*/ 0 h 75"/>
                    <a:gd name="T2" fmla="*/ 0 w 72"/>
                    <a:gd name="T3" fmla="*/ 75 h 75"/>
                    <a:gd name="T4" fmla="*/ 72 w 72"/>
                    <a:gd name="T5" fmla="*/ 75 h 75"/>
                    <a:gd name="T6" fmla="*/ 0 w 72"/>
                    <a:gd name="T7" fmla="*/ 0 h 75"/>
                  </a:gdLst>
                  <a:ahLst/>
                  <a:cxnLst>
                    <a:cxn ang="0">
                      <a:pos x="T0" y="T1"/>
                    </a:cxn>
                    <a:cxn ang="0">
                      <a:pos x="T2" y="T3"/>
                    </a:cxn>
                    <a:cxn ang="0">
                      <a:pos x="T4" y="T5"/>
                    </a:cxn>
                    <a:cxn ang="0">
                      <a:pos x="T6" y="T7"/>
                    </a:cxn>
                  </a:cxnLst>
                  <a:rect l="0" t="0" r="r" b="b"/>
                  <a:pathLst>
                    <a:path w="72" h="75">
                      <a:moveTo>
                        <a:pt x="0" y="0"/>
                      </a:moveTo>
                      <a:lnTo>
                        <a:pt x="0" y="75"/>
                      </a:lnTo>
                      <a:lnTo>
                        <a:pt x="72" y="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36">
                  <a:extLst>
                    <a:ext uri="{FF2B5EF4-FFF2-40B4-BE49-F238E27FC236}">
                      <a16:creationId xmlns:a16="http://schemas.microsoft.com/office/drawing/2014/main" id="{3D3A243A-35BA-4432-B5B9-72B107093A4C}"/>
                    </a:ext>
                  </a:extLst>
                </p:cNvPr>
                <p:cNvSpPr>
                  <a:spLocks noChangeArrowheads="1"/>
                </p:cNvSpPr>
                <p:nvPr/>
              </p:nvSpPr>
              <p:spPr bwMode="auto">
                <a:xfrm>
                  <a:off x="8081073" y="533877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7">
                  <a:extLst>
                    <a:ext uri="{FF2B5EF4-FFF2-40B4-BE49-F238E27FC236}">
                      <a16:creationId xmlns:a16="http://schemas.microsoft.com/office/drawing/2014/main" id="{EDFF24DB-E189-4BBD-9047-EDDA99208AE8}"/>
                    </a:ext>
                  </a:extLst>
                </p:cNvPr>
                <p:cNvSpPr>
                  <a:spLocks noChangeArrowheads="1"/>
                </p:cNvSpPr>
                <p:nvPr/>
              </p:nvSpPr>
              <p:spPr bwMode="auto">
                <a:xfrm>
                  <a:off x="8081073"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8">
                  <a:extLst>
                    <a:ext uri="{FF2B5EF4-FFF2-40B4-BE49-F238E27FC236}">
                      <a16:creationId xmlns:a16="http://schemas.microsoft.com/office/drawing/2014/main" id="{D47DF025-934C-4332-9132-0450249E4D69}"/>
                    </a:ext>
                  </a:extLst>
                </p:cNvPr>
                <p:cNvSpPr>
                  <a:spLocks/>
                </p:cNvSpPr>
                <p:nvPr/>
              </p:nvSpPr>
              <p:spPr bwMode="auto">
                <a:xfrm>
                  <a:off x="7895335" y="4973650"/>
                  <a:ext cx="119063" cy="122238"/>
                </a:xfrm>
                <a:custGeom>
                  <a:avLst/>
                  <a:gdLst>
                    <a:gd name="T0" fmla="*/ 0 w 75"/>
                    <a:gd name="T1" fmla="*/ 0 h 77"/>
                    <a:gd name="T2" fmla="*/ 0 w 75"/>
                    <a:gd name="T3" fmla="*/ 77 h 77"/>
                    <a:gd name="T4" fmla="*/ 75 w 75"/>
                    <a:gd name="T5" fmla="*/ 77 h 77"/>
                    <a:gd name="T6" fmla="*/ 0 w 75"/>
                    <a:gd name="T7" fmla="*/ 0 h 77"/>
                  </a:gdLst>
                  <a:ahLst/>
                  <a:cxnLst>
                    <a:cxn ang="0">
                      <a:pos x="T0" y="T1"/>
                    </a:cxn>
                    <a:cxn ang="0">
                      <a:pos x="T2" y="T3"/>
                    </a:cxn>
                    <a:cxn ang="0">
                      <a:pos x="T4" y="T5"/>
                    </a:cxn>
                    <a:cxn ang="0">
                      <a:pos x="T6" y="T7"/>
                    </a:cxn>
                  </a:cxnLst>
                  <a:rect l="0" t="0" r="r" b="b"/>
                  <a:pathLst>
                    <a:path w="75" h="77">
                      <a:moveTo>
                        <a:pt x="0" y="0"/>
                      </a:moveTo>
                      <a:lnTo>
                        <a:pt x="0" y="77"/>
                      </a:lnTo>
                      <a:lnTo>
                        <a:pt x="75" y="77"/>
                      </a:lnTo>
                      <a:lnTo>
                        <a:pt x="0"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9">
                  <a:extLst>
                    <a:ext uri="{FF2B5EF4-FFF2-40B4-BE49-F238E27FC236}">
                      <a16:creationId xmlns:a16="http://schemas.microsoft.com/office/drawing/2014/main" id="{175CC7C5-A539-4191-8323-731BBEE02A8B}"/>
                    </a:ext>
                  </a:extLst>
                </p:cNvPr>
                <p:cNvSpPr>
                  <a:spLocks/>
                </p:cNvSpPr>
                <p:nvPr/>
              </p:nvSpPr>
              <p:spPr bwMode="auto">
                <a:xfrm>
                  <a:off x="7895335" y="4973650"/>
                  <a:ext cx="119063" cy="122238"/>
                </a:xfrm>
                <a:custGeom>
                  <a:avLst/>
                  <a:gdLst>
                    <a:gd name="T0" fmla="*/ 0 w 75"/>
                    <a:gd name="T1" fmla="*/ 0 h 77"/>
                    <a:gd name="T2" fmla="*/ 0 w 75"/>
                    <a:gd name="T3" fmla="*/ 77 h 77"/>
                    <a:gd name="T4" fmla="*/ 75 w 75"/>
                    <a:gd name="T5" fmla="*/ 77 h 77"/>
                    <a:gd name="T6" fmla="*/ 0 w 75"/>
                    <a:gd name="T7" fmla="*/ 0 h 77"/>
                  </a:gdLst>
                  <a:ahLst/>
                  <a:cxnLst>
                    <a:cxn ang="0">
                      <a:pos x="T0" y="T1"/>
                    </a:cxn>
                    <a:cxn ang="0">
                      <a:pos x="T2" y="T3"/>
                    </a:cxn>
                    <a:cxn ang="0">
                      <a:pos x="T4" y="T5"/>
                    </a:cxn>
                    <a:cxn ang="0">
                      <a:pos x="T6" y="T7"/>
                    </a:cxn>
                  </a:cxnLst>
                  <a:rect l="0" t="0" r="r" b="b"/>
                  <a:pathLst>
                    <a:path w="75" h="77">
                      <a:moveTo>
                        <a:pt x="0" y="0"/>
                      </a:moveTo>
                      <a:lnTo>
                        <a:pt x="0" y="77"/>
                      </a:lnTo>
                      <a:lnTo>
                        <a:pt x="7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0">
                  <a:extLst>
                    <a:ext uri="{FF2B5EF4-FFF2-40B4-BE49-F238E27FC236}">
                      <a16:creationId xmlns:a16="http://schemas.microsoft.com/office/drawing/2014/main" id="{0E837130-45FA-4AA8-8F80-304F590804BC}"/>
                    </a:ext>
                  </a:extLst>
                </p:cNvPr>
                <p:cNvSpPr>
                  <a:spLocks noChangeArrowheads="1"/>
                </p:cNvSpPr>
                <p:nvPr/>
              </p:nvSpPr>
              <p:spPr bwMode="auto">
                <a:xfrm>
                  <a:off x="7895335" y="515462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41">
                  <a:extLst>
                    <a:ext uri="{FF2B5EF4-FFF2-40B4-BE49-F238E27FC236}">
                      <a16:creationId xmlns:a16="http://schemas.microsoft.com/office/drawing/2014/main" id="{98A654B4-FFCE-4E25-8A9B-00FF8FE50628}"/>
                    </a:ext>
                  </a:extLst>
                </p:cNvPr>
                <p:cNvSpPr>
                  <a:spLocks noChangeArrowheads="1"/>
                </p:cNvSpPr>
                <p:nvPr/>
              </p:nvSpPr>
              <p:spPr bwMode="auto">
                <a:xfrm>
                  <a:off x="78953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2">
                  <a:extLst>
                    <a:ext uri="{FF2B5EF4-FFF2-40B4-BE49-F238E27FC236}">
                      <a16:creationId xmlns:a16="http://schemas.microsoft.com/office/drawing/2014/main" id="{5CF86592-B203-479A-AECD-9276F2CD95DF}"/>
                    </a:ext>
                  </a:extLst>
                </p:cNvPr>
                <p:cNvSpPr>
                  <a:spLocks noChangeArrowheads="1"/>
                </p:cNvSpPr>
                <p:nvPr/>
              </p:nvSpPr>
              <p:spPr bwMode="auto">
                <a:xfrm>
                  <a:off x="7895335" y="53387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3">
                  <a:extLst>
                    <a:ext uri="{FF2B5EF4-FFF2-40B4-BE49-F238E27FC236}">
                      <a16:creationId xmlns:a16="http://schemas.microsoft.com/office/drawing/2014/main" id="{4F59871E-BBDC-4D83-AA4E-D838D01C4BD6}"/>
                    </a:ext>
                  </a:extLst>
                </p:cNvPr>
                <p:cNvSpPr>
                  <a:spLocks noChangeArrowheads="1"/>
                </p:cNvSpPr>
                <p:nvPr/>
              </p:nvSpPr>
              <p:spPr bwMode="auto">
                <a:xfrm>
                  <a:off x="78953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4">
                  <a:extLst>
                    <a:ext uri="{FF2B5EF4-FFF2-40B4-BE49-F238E27FC236}">
                      <a16:creationId xmlns:a16="http://schemas.microsoft.com/office/drawing/2014/main" id="{0537AA9A-651E-4D3F-8B49-5AC1CCC68C22}"/>
                    </a:ext>
                  </a:extLst>
                </p:cNvPr>
                <p:cNvSpPr>
                  <a:spLocks/>
                </p:cNvSpPr>
                <p:nvPr/>
              </p:nvSpPr>
              <p:spPr bwMode="auto">
                <a:xfrm>
                  <a:off x="7711185" y="4786325"/>
                  <a:ext cx="123825" cy="125413"/>
                </a:xfrm>
                <a:custGeom>
                  <a:avLst/>
                  <a:gdLst>
                    <a:gd name="T0" fmla="*/ 3 w 78"/>
                    <a:gd name="T1" fmla="*/ 0 h 79"/>
                    <a:gd name="T2" fmla="*/ 0 w 78"/>
                    <a:gd name="T3" fmla="*/ 0 h 79"/>
                    <a:gd name="T4" fmla="*/ 0 w 78"/>
                    <a:gd name="T5" fmla="*/ 79 h 79"/>
                    <a:gd name="T6" fmla="*/ 78 w 78"/>
                    <a:gd name="T7" fmla="*/ 79 h 79"/>
                    <a:gd name="T8" fmla="*/ 78 w 78"/>
                    <a:gd name="T9" fmla="*/ 79 h 79"/>
                    <a:gd name="T10" fmla="*/ 3 w 78"/>
                    <a:gd name="T11" fmla="*/ 0 h 79"/>
                  </a:gdLst>
                  <a:ahLst/>
                  <a:cxnLst>
                    <a:cxn ang="0">
                      <a:pos x="T0" y="T1"/>
                    </a:cxn>
                    <a:cxn ang="0">
                      <a:pos x="T2" y="T3"/>
                    </a:cxn>
                    <a:cxn ang="0">
                      <a:pos x="T4" y="T5"/>
                    </a:cxn>
                    <a:cxn ang="0">
                      <a:pos x="T6" y="T7"/>
                    </a:cxn>
                    <a:cxn ang="0">
                      <a:pos x="T8" y="T9"/>
                    </a:cxn>
                    <a:cxn ang="0">
                      <a:pos x="T10" y="T11"/>
                    </a:cxn>
                  </a:cxnLst>
                  <a:rect l="0" t="0" r="r" b="b"/>
                  <a:pathLst>
                    <a:path w="78" h="79">
                      <a:moveTo>
                        <a:pt x="3" y="0"/>
                      </a:moveTo>
                      <a:lnTo>
                        <a:pt x="0" y="0"/>
                      </a:lnTo>
                      <a:lnTo>
                        <a:pt x="0" y="79"/>
                      </a:lnTo>
                      <a:lnTo>
                        <a:pt x="78" y="79"/>
                      </a:lnTo>
                      <a:lnTo>
                        <a:pt x="78" y="79"/>
                      </a:lnTo>
                      <a:lnTo>
                        <a:pt x="3"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5">
                  <a:extLst>
                    <a:ext uri="{FF2B5EF4-FFF2-40B4-BE49-F238E27FC236}">
                      <a16:creationId xmlns:a16="http://schemas.microsoft.com/office/drawing/2014/main" id="{57F8E587-A4C4-4FF5-9F8A-ECEA18640A9A}"/>
                    </a:ext>
                  </a:extLst>
                </p:cNvPr>
                <p:cNvSpPr>
                  <a:spLocks/>
                </p:cNvSpPr>
                <p:nvPr/>
              </p:nvSpPr>
              <p:spPr bwMode="auto">
                <a:xfrm>
                  <a:off x="7711185" y="4786325"/>
                  <a:ext cx="123825" cy="125413"/>
                </a:xfrm>
                <a:custGeom>
                  <a:avLst/>
                  <a:gdLst>
                    <a:gd name="T0" fmla="*/ 3 w 78"/>
                    <a:gd name="T1" fmla="*/ 0 h 79"/>
                    <a:gd name="T2" fmla="*/ 0 w 78"/>
                    <a:gd name="T3" fmla="*/ 0 h 79"/>
                    <a:gd name="T4" fmla="*/ 0 w 78"/>
                    <a:gd name="T5" fmla="*/ 79 h 79"/>
                    <a:gd name="T6" fmla="*/ 78 w 78"/>
                    <a:gd name="T7" fmla="*/ 79 h 79"/>
                    <a:gd name="T8" fmla="*/ 78 w 78"/>
                    <a:gd name="T9" fmla="*/ 79 h 79"/>
                    <a:gd name="T10" fmla="*/ 3 w 78"/>
                    <a:gd name="T11" fmla="*/ 0 h 79"/>
                  </a:gdLst>
                  <a:ahLst/>
                  <a:cxnLst>
                    <a:cxn ang="0">
                      <a:pos x="T0" y="T1"/>
                    </a:cxn>
                    <a:cxn ang="0">
                      <a:pos x="T2" y="T3"/>
                    </a:cxn>
                    <a:cxn ang="0">
                      <a:pos x="T4" y="T5"/>
                    </a:cxn>
                    <a:cxn ang="0">
                      <a:pos x="T6" y="T7"/>
                    </a:cxn>
                    <a:cxn ang="0">
                      <a:pos x="T8" y="T9"/>
                    </a:cxn>
                    <a:cxn ang="0">
                      <a:pos x="T10" y="T11"/>
                    </a:cxn>
                  </a:cxnLst>
                  <a:rect l="0" t="0" r="r" b="b"/>
                  <a:pathLst>
                    <a:path w="78" h="79">
                      <a:moveTo>
                        <a:pt x="3" y="0"/>
                      </a:moveTo>
                      <a:lnTo>
                        <a:pt x="0" y="0"/>
                      </a:lnTo>
                      <a:lnTo>
                        <a:pt x="0" y="79"/>
                      </a:lnTo>
                      <a:lnTo>
                        <a:pt x="78" y="79"/>
                      </a:lnTo>
                      <a:lnTo>
                        <a:pt x="78" y="79"/>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46">
                  <a:extLst>
                    <a:ext uri="{FF2B5EF4-FFF2-40B4-BE49-F238E27FC236}">
                      <a16:creationId xmlns:a16="http://schemas.microsoft.com/office/drawing/2014/main" id="{33287AFD-CF5D-487B-ADF0-411D16827DF8}"/>
                    </a:ext>
                  </a:extLst>
                </p:cNvPr>
                <p:cNvSpPr>
                  <a:spLocks noChangeArrowheads="1"/>
                </p:cNvSpPr>
                <p:nvPr/>
              </p:nvSpPr>
              <p:spPr bwMode="auto">
                <a:xfrm>
                  <a:off x="7711185" y="49704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47">
                  <a:extLst>
                    <a:ext uri="{FF2B5EF4-FFF2-40B4-BE49-F238E27FC236}">
                      <a16:creationId xmlns:a16="http://schemas.microsoft.com/office/drawing/2014/main" id="{466F593E-2B28-4179-8954-746C90F1C14D}"/>
                    </a:ext>
                  </a:extLst>
                </p:cNvPr>
                <p:cNvSpPr>
                  <a:spLocks noChangeArrowheads="1"/>
                </p:cNvSpPr>
                <p:nvPr/>
              </p:nvSpPr>
              <p:spPr bwMode="auto">
                <a:xfrm>
                  <a:off x="771118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48">
                  <a:extLst>
                    <a:ext uri="{FF2B5EF4-FFF2-40B4-BE49-F238E27FC236}">
                      <a16:creationId xmlns:a16="http://schemas.microsoft.com/office/drawing/2014/main" id="{82D1043B-FD72-4B36-94A7-DB5E0F564D0C}"/>
                    </a:ext>
                  </a:extLst>
                </p:cNvPr>
                <p:cNvSpPr>
                  <a:spLocks noChangeArrowheads="1"/>
                </p:cNvSpPr>
                <p:nvPr/>
              </p:nvSpPr>
              <p:spPr bwMode="auto">
                <a:xfrm>
                  <a:off x="7711185" y="515462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9">
                  <a:extLst>
                    <a:ext uri="{FF2B5EF4-FFF2-40B4-BE49-F238E27FC236}">
                      <a16:creationId xmlns:a16="http://schemas.microsoft.com/office/drawing/2014/main" id="{B8CEBE97-5F82-480D-B400-D0C3AD83CC13}"/>
                    </a:ext>
                  </a:extLst>
                </p:cNvPr>
                <p:cNvSpPr>
                  <a:spLocks noChangeArrowheads="1"/>
                </p:cNvSpPr>
                <p:nvPr/>
              </p:nvSpPr>
              <p:spPr bwMode="auto">
                <a:xfrm>
                  <a:off x="771118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0">
                  <a:extLst>
                    <a:ext uri="{FF2B5EF4-FFF2-40B4-BE49-F238E27FC236}">
                      <a16:creationId xmlns:a16="http://schemas.microsoft.com/office/drawing/2014/main" id="{989FEE90-5AEE-4D73-8D6C-DE0BDEFBC986}"/>
                    </a:ext>
                  </a:extLst>
                </p:cNvPr>
                <p:cNvSpPr>
                  <a:spLocks noChangeArrowheads="1"/>
                </p:cNvSpPr>
                <p:nvPr/>
              </p:nvSpPr>
              <p:spPr bwMode="auto">
                <a:xfrm>
                  <a:off x="7711185" y="53387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51">
                  <a:extLst>
                    <a:ext uri="{FF2B5EF4-FFF2-40B4-BE49-F238E27FC236}">
                      <a16:creationId xmlns:a16="http://schemas.microsoft.com/office/drawing/2014/main" id="{ED3359AF-9439-4F1E-B903-B0A1AE3C401F}"/>
                    </a:ext>
                  </a:extLst>
                </p:cNvPr>
                <p:cNvSpPr>
                  <a:spLocks noChangeArrowheads="1"/>
                </p:cNvSpPr>
                <p:nvPr/>
              </p:nvSpPr>
              <p:spPr bwMode="auto">
                <a:xfrm>
                  <a:off x="771118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52">
                  <a:extLst>
                    <a:ext uri="{FF2B5EF4-FFF2-40B4-BE49-F238E27FC236}">
                      <a16:creationId xmlns:a16="http://schemas.microsoft.com/office/drawing/2014/main" id="{3520120A-F87F-4EED-9C2A-5CFC70B4D961}"/>
                    </a:ext>
                  </a:extLst>
                </p:cNvPr>
                <p:cNvSpPr>
                  <a:spLocks noChangeArrowheads="1"/>
                </p:cNvSpPr>
                <p:nvPr/>
              </p:nvSpPr>
              <p:spPr bwMode="auto">
                <a:xfrm>
                  <a:off x="7527035" y="49704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3">
                  <a:extLst>
                    <a:ext uri="{FF2B5EF4-FFF2-40B4-BE49-F238E27FC236}">
                      <a16:creationId xmlns:a16="http://schemas.microsoft.com/office/drawing/2014/main" id="{C6CD2E40-32E2-4391-8AB5-181C51076F27}"/>
                    </a:ext>
                  </a:extLst>
                </p:cNvPr>
                <p:cNvSpPr>
                  <a:spLocks noChangeArrowheads="1"/>
                </p:cNvSpPr>
                <p:nvPr/>
              </p:nvSpPr>
              <p:spPr bwMode="auto">
                <a:xfrm>
                  <a:off x="7527035" y="49704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54">
                  <a:extLst>
                    <a:ext uri="{FF2B5EF4-FFF2-40B4-BE49-F238E27FC236}">
                      <a16:creationId xmlns:a16="http://schemas.microsoft.com/office/drawing/2014/main" id="{FC1DCDAD-E793-4210-9452-04497BDF3B78}"/>
                    </a:ext>
                  </a:extLst>
                </p:cNvPr>
                <p:cNvSpPr>
                  <a:spLocks noChangeArrowheads="1"/>
                </p:cNvSpPr>
                <p:nvPr/>
              </p:nvSpPr>
              <p:spPr bwMode="auto">
                <a:xfrm>
                  <a:off x="7342885" y="497047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155">
                  <a:extLst>
                    <a:ext uri="{FF2B5EF4-FFF2-40B4-BE49-F238E27FC236}">
                      <a16:creationId xmlns:a16="http://schemas.microsoft.com/office/drawing/2014/main" id="{A48E8547-27BE-4132-BC35-7F32223F4EC3}"/>
                    </a:ext>
                  </a:extLst>
                </p:cNvPr>
                <p:cNvSpPr>
                  <a:spLocks noChangeArrowheads="1"/>
                </p:cNvSpPr>
                <p:nvPr/>
              </p:nvSpPr>
              <p:spPr bwMode="auto">
                <a:xfrm>
                  <a:off x="7342885" y="49704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56">
                  <a:extLst>
                    <a:ext uri="{FF2B5EF4-FFF2-40B4-BE49-F238E27FC236}">
                      <a16:creationId xmlns:a16="http://schemas.microsoft.com/office/drawing/2014/main" id="{1E2BD1C6-9538-487C-8A1D-D36AEB13B27F}"/>
                    </a:ext>
                  </a:extLst>
                </p:cNvPr>
                <p:cNvSpPr>
                  <a:spLocks noChangeArrowheads="1"/>
                </p:cNvSpPr>
                <p:nvPr/>
              </p:nvSpPr>
              <p:spPr bwMode="auto">
                <a:xfrm>
                  <a:off x="7527035" y="515462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57">
                  <a:extLst>
                    <a:ext uri="{FF2B5EF4-FFF2-40B4-BE49-F238E27FC236}">
                      <a16:creationId xmlns:a16="http://schemas.microsoft.com/office/drawing/2014/main" id="{9B2DF7B4-EBB5-4DFE-8CE7-D1780EDB18BE}"/>
                    </a:ext>
                  </a:extLst>
                </p:cNvPr>
                <p:cNvSpPr>
                  <a:spLocks noChangeArrowheads="1"/>
                </p:cNvSpPr>
                <p:nvPr/>
              </p:nvSpPr>
              <p:spPr bwMode="auto">
                <a:xfrm>
                  <a:off x="7527035" y="515462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58">
                  <a:extLst>
                    <a:ext uri="{FF2B5EF4-FFF2-40B4-BE49-F238E27FC236}">
                      <a16:creationId xmlns:a16="http://schemas.microsoft.com/office/drawing/2014/main" id="{9357E716-06BB-404F-9353-802E7FF38514}"/>
                    </a:ext>
                  </a:extLst>
                </p:cNvPr>
                <p:cNvSpPr>
                  <a:spLocks noChangeArrowheads="1"/>
                </p:cNvSpPr>
                <p:nvPr/>
              </p:nvSpPr>
              <p:spPr bwMode="auto">
                <a:xfrm>
                  <a:off x="7527035" y="5338775"/>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59">
                  <a:extLst>
                    <a:ext uri="{FF2B5EF4-FFF2-40B4-BE49-F238E27FC236}">
                      <a16:creationId xmlns:a16="http://schemas.microsoft.com/office/drawing/2014/main" id="{03A41F11-916A-4419-8C09-E031F71E4EC8}"/>
                    </a:ext>
                  </a:extLst>
                </p:cNvPr>
                <p:cNvSpPr>
                  <a:spLocks noChangeArrowheads="1"/>
                </p:cNvSpPr>
                <p:nvPr/>
              </p:nvSpPr>
              <p:spPr bwMode="auto">
                <a:xfrm>
                  <a:off x="7527035" y="5338775"/>
                  <a:ext cx="123825"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60">
                  <a:extLst>
                    <a:ext uri="{FF2B5EF4-FFF2-40B4-BE49-F238E27FC236}">
                      <a16:creationId xmlns:a16="http://schemas.microsoft.com/office/drawing/2014/main" id="{2FED677D-238B-40F0-954D-F3903A1E6CB0}"/>
                    </a:ext>
                  </a:extLst>
                </p:cNvPr>
                <p:cNvSpPr>
                  <a:spLocks noChangeArrowheads="1"/>
                </p:cNvSpPr>
                <p:nvPr/>
              </p:nvSpPr>
              <p:spPr bwMode="auto">
                <a:xfrm>
                  <a:off x="7342885" y="515462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61">
                  <a:extLst>
                    <a:ext uri="{FF2B5EF4-FFF2-40B4-BE49-F238E27FC236}">
                      <a16:creationId xmlns:a16="http://schemas.microsoft.com/office/drawing/2014/main" id="{F2B5E443-1C57-440F-994B-35751378BCBE}"/>
                    </a:ext>
                  </a:extLst>
                </p:cNvPr>
                <p:cNvSpPr>
                  <a:spLocks noChangeArrowheads="1"/>
                </p:cNvSpPr>
                <p:nvPr/>
              </p:nvSpPr>
              <p:spPr bwMode="auto">
                <a:xfrm>
                  <a:off x="7342885" y="515462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62">
                  <a:extLst>
                    <a:ext uri="{FF2B5EF4-FFF2-40B4-BE49-F238E27FC236}">
                      <a16:creationId xmlns:a16="http://schemas.microsoft.com/office/drawing/2014/main" id="{C1B380FB-C12E-4A05-AC73-DC75768F9E97}"/>
                    </a:ext>
                  </a:extLst>
                </p:cNvPr>
                <p:cNvSpPr>
                  <a:spLocks noChangeArrowheads="1"/>
                </p:cNvSpPr>
                <p:nvPr/>
              </p:nvSpPr>
              <p:spPr bwMode="auto">
                <a:xfrm>
                  <a:off x="7342885" y="5338775"/>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63">
                  <a:extLst>
                    <a:ext uri="{FF2B5EF4-FFF2-40B4-BE49-F238E27FC236}">
                      <a16:creationId xmlns:a16="http://schemas.microsoft.com/office/drawing/2014/main" id="{4238231B-F98D-43FD-A2A0-28C385C1D530}"/>
                    </a:ext>
                  </a:extLst>
                </p:cNvPr>
                <p:cNvSpPr>
                  <a:spLocks noChangeArrowheads="1"/>
                </p:cNvSpPr>
                <p:nvPr/>
              </p:nvSpPr>
              <p:spPr bwMode="auto">
                <a:xfrm>
                  <a:off x="7342885" y="5338775"/>
                  <a:ext cx="122238"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4">
                  <a:extLst>
                    <a:ext uri="{FF2B5EF4-FFF2-40B4-BE49-F238E27FC236}">
                      <a16:creationId xmlns:a16="http://schemas.microsoft.com/office/drawing/2014/main" id="{C657B3E7-BAC5-40C1-A210-7C225F5E9E07}"/>
                    </a:ext>
                  </a:extLst>
                </p:cNvPr>
                <p:cNvSpPr>
                  <a:spLocks/>
                </p:cNvSpPr>
                <p:nvPr/>
              </p:nvSpPr>
              <p:spPr bwMode="auto">
                <a:xfrm>
                  <a:off x="8268398" y="5357825"/>
                  <a:ext cx="103188" cy="106363"/>
                </a:xfrm>
                <a:custGeom>
                  <a:avLst/>
                  <a:gdLst>
                    <a:gd name="T0" fmla="*/ 0 w 65"/>
                    <a:gd name="T1" fmla="*/ 0 h 67"/>
                    <a:gd name="T2" fmla="*/ 0 w 65"/>
                    <a:gd name="T3" fmla="*/ 67 h 67"/>
                    <a:gd name="T4" fmla="*/ 65 w 65"/>
                    <a:gd name="T5" fmla="*/ 67 h 67"/>
                    <a:gd name="T6" fmla="*/ 0 w 65"/>
                    <a:gd name="T7" fmla="*/ 0 h 67"/>
                  </a:gdLst>
                  <a:ahLst/>
                  <a:cxnLst>
                    <a:cxn ang="0">
                      <a:pos x="T0" y="T1"/>
                    </a:cxn>
                    <a:cxn ang="0">
                      <a:pos x="T2" y="T3"/>
                    </a:cxn>
                    <a:cxn ang="0">
                      <a:pos x="T4" y="T5"/>
                    </a:cxn>
                    <a:cxn ang="0">
                      <a:pos x="T6" y="T7"/>
                    </a:cxn>
                  </a:cxnLst>
                  <a:rect l="0" t="0" r="r" b="b"/>
                  <a:pathLst>
                    <a:path w="65" h="67">
                      <a:moveTo>
                        <a:pt x="0" y="0"/>
                      </a:moveTo>
                      <a:lnTo>
                        <a:pt x="0" y="67"/>
                      </a:lnTo>
                      <a:lnTo>
                        <a:pt x="65" y="67"/>
                      </a:lnTo>
                      <a:lnTo>
                        <a:pt x="0" y="0"/>
                      </a:lnTo>
                      <a:close/>
                    </a:path>
                  </a:pathLst>
                </a:custGeom>
                <a:solidFill>
                  <a:srgbClr val="D4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5">
                  <a:extLst>
                    <a:ext uri="{FF2B5EF4-FFF2-40B4-BE49-F238E27FC236}">
                      <a16:creationId xmlns:a16="http://schemas.microsoft.com/office/drawing/2014/main" id="{AFC5CB85-52C7-4D75-855B-93236880CE3D}"/>
                    </a:ext>
                  </a:extLst>
                </p:cNvPr>
                <p:cNvSpPr>
                  <a:spLocks/>
                </p:cNvSpPr>
                <p:nvPr/>
              </p:nvSpPr>
              <p:spPr bwMode="auto">
                <a:xfrm>
                  <a:off x="8268398" y="5357825"/>
                  <a:ext cx="103188" cy="106363"/>
                </a:xfrm>
                <a:custGeom>
                  <a:avLst/>
                  <a:gdLst>
                    <a:gd name="T0" fmla="*/ 0 w 65"/>
                    <a:gd name="T1" fmla="*/ 0 h 67"/>
                    <a:gd name="T2" fmla="*/ 0 w 65"/>
                    <a:gd name="T3" fmla="*/ 67 h 67"/>
                    <a:gd name="T4" fmla="*/ 65 w 65"/>
                    <a:gd name="T5" fmla="*/ 67 h 67"/>
                    <a:gd name="T6" fmla="*/ 0 w 65"/>
                    <a:gd name="T7" fmla="*/ 0 h 67"/>
                  </a:gdLst>
                  <a:ahLst/>
                  <a:cxnLst>
                    <a:cxn ang="0">
                      <a:pos x="T0" y="T1"/>
                    </a:cxn>
                    <a:cxn ang="0">
                      <a:pos x="T2" y="T3"/>
                    </a:cxn>
                    <a:cxn ang="0">
                      <a:pos x="T4" y="T5"/>
                    </a:cxn>
                    <a:cxn ang="0">
                      <a:pos x="T6" y="T7"/>
                    </a:cxn>
                  </a:cxnLst>
                  <a:rect l="0" t="0" r="r" b="b"/>
                  <a:pathLst>
                    <a:path w="65" h="67">
                      <a:moveTo>
                        <a:pt x="0" y="0"/>
                      </a:moveTo>
                      <a:lnTo>
                        <a:pt x="0" y="67"/>
                      </a:lnTo>
                      <a:lnTo>
                        <a:pt x="65" y="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66">
                  <a:extLst>
                    <a:ext uri="{FF2B5EF4-FFF2-40B4-BE49-F238E27FC236}">
                      <a16:creationId xmlns:a16="http://schemas.microsoft.com/office/drawing/2014/main" id="{9F48F09C-E0F6-4A4C-A483-DDF05D9814EC}"/>
                    </a:ext>
                  </a:extLst>
                </p:cNvPr>
                <p:cNvSpPr>
                  <a:spLocks noChangeArrowheads="1"/>
                </p:cNvSpPr>
                <p:nvPr/>
              </p:nvSpPr>
              <p:spPr bwMode="auto">
                <a:xfrm>
                  <a:off x="8081073" y="55213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67">
                  <a:extLst>
                    <a:ext uri="{FF2B5EF4-FFF2-40B4-BE49-F238E27FC236}">
                      <a16:creationId xmlns:a16="http://schemas.microsoft.com/office/drawing/2014/main" id="{B8CFE4A8-34A0-4EE1-8142-AA5E476D08A4}"/>
                    </a:ext>
                  </a:extLst>
                </p:cNvPr>
                <p:cNvSpPr>
                  <a:spLocks noChangeArrowheads="1"/>
                </p:cNvSpPr>
                <p:nvPr/>
              </p:nvSpPr>
              <p:spPr bwMode="auto">
                <a:xfrm>
                  <a:off x="8081073"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68">
                  <a:extLst>
                    <a:ext uri="{FF2B5EF4-FFF2-40B4-BE49-F238E27FC236}">
                      <a16:creationId xmlns:a16="http://schemas.microsoft.com/office/drawing/2014/main" id="{9EA71D8B-4B18-4095-9CF3-0BA24F83790F}"/>
                    </a:ext>
                  </a:extLst>
                </p:cNvPr>
                <p:cNvSpPr>
                  <a:spLocks noChangeArrowheads="1"/>
                </p:cNvSpPr>
                <p:nvPr/>
              </p:nvSpPr>
              <p:spPr bwMode="auto">
                <a:xfrm>
                  <a:off x="7895335"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69">
                  <a:extLst>
                    <a:ext uri="{FF2B5EF4-FFF2-40B4-BE49-F238E27FC236}">
                      <a16:creationId xmlns:a16="http://schemas.microsoft.com/office/drawing/2014/main" id="{F2A22572-E8B6-497F-AD35-2F47C400A84F}"/>
                    </a:ext>
                  </a:extLst>
                </p:cNvPr>
                <p:cNvSpPr>
                  <a:spLocks noChangeArrowheads="1"/>
                </p:cNvSpPr>
                <p:nvPr/>
              </p:nvSpPr>
              <p:spPr bwMode="auto">
                <a:xfrm>
                  <a:off x="78953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70">
                  <a:extLst>
                    <a:ext uri="{FF2B5EF4-FFF2-40B4-BE49-F238E27FC236}">
                      <a16:creationId xmlns:a16="http://schemas.microsoft.com/office/drawing/2014/main" id="{F38339D4-52B6-4F37-B994-6C80871C7F14}"/>
                    </a:ext>
                  </a:extLst>
                </p:cNvPr>
                <p:cNvSpPr>
                  <a:spLocks noChangeArrowheads="1"/>
                </p:cNvSpPr>
                <p:nvPr/>
              </p:nvSpPr>
              <p:spPr bwMode="auto">
                <a:xfrm>
                  <a:off x="7711185"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171">
                  <a:extLst>
                    <a:ext uri="{FF2B5EF4-FFF2-40B4-BE49-F238E27FC236}">
                      <a16:creationId xmlns:a16="http://schemas.microsoft.com/office/drawing/2014/main" id="{279C7F67-A9F2-4C94-9A9C-10557684C717}"/>
                    </a:ext>
                  </a:extLst>
                </p:cNvPr>
                <p:cNvSpPr>
                  <a:spLocks noChangeArrowheads="1"/>
                </p:cNvSpPr>
                <p:nvPr/>
              </p:nvSpPr>
              <p:spPr bwMode="auto">
                <a:xfrm>
                  <a:off x="771118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72">
                  <a:extLst>
                    <a:ext uri="{FF2B5EF4-FFF2-40B4-BE49-F238E27FC236}">
                      <a16:creationId xmlns:a16="http://schemas.microsoft.com/office/drawing/2014/main" id="{88930D38-2562-4681-9567-B97F1E12DEC9}"/>
                    </a:ext>
                  </a:extLst>
                </p:cNvPr>
                <p:cNvSpPr>
                  <a:spLocks noChangeArrowheads="1"/>
                </p:cNvSpPr>
                <p:nvPr/>
              </p:nvSpPr>
              <p:spPr bwMode="auto">
                <a:xfrm>
                  <a:off x="7527035"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73">
                  <a:extLst>
                    <a:ext uri="{FF2B5EF4-FFF2-40B4-BE49-F238E27FC236}">
                      <a16:creationId xmlns:a16="http://schemas.microsoft.com/office/drawing/2014/main" id="{A9FC6269-AFBD-4539-A598-81EA617BBCA9}"/>
                    </a:ext>
                  </a:extLst>
                </p:cNvPr>
                <p:cNvSpPr>
                  <a:spLocks noChangeArrowheads="1"/>
                </p:cNvSpPr>
                <p:nvPr/>
              </p:nvSpPr>
              <p:spPr bwMode="auto">
                <a:xfrm>
                  <a:off x="7527035"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74">
                  <a:extLst>
                    <a:ext uri="{FF2B5EF4-FFF2-40B4-BE49-F238E27FC236}">
                      <a16:creationId xmlns:a16="http://schemas.microsoft.com/office/drawing/2014/main" id="{65DECA86-E43B-48BA-A431-E910F1ACEE70}"/>
                    </a:ext>
                  </a:extLst>
                </p:cNvPr>
                <p:cNvSpPr>
                  <a:spLocks noChangeArrowheads="1"/>
                </p:cNvSpPr>
                <p:nvPr/>
              </p:nvSpPr>
              <p:spPr bwMode="auto">
                <a:xfrm>
                  <a:off x="7342885" y="55213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75">
                  <a:extLst>
                    <a:ext uri="{FF2B5EF4-FFF2-40B4-BE49-F238E27FC236}">
                      <a16:creationId xmlns:a16="http://schemas.microsoft.com/office/drawing/2014/main" id="{801AEA2C-6DED-4750-A9C7-B5E216ED692C}"/>
                    </a:ext>
                  </a:extLst>
                </p:cNvPr>
                <p:cNvSpPr>
                  <a:spLocks noChangeArrowheads="1"/>
                </p:cNvSpPr>
                <p:nvPr/>
              </p:nvSpPr>
              <p:spPr bwMode="auto">
                <a:xfrm>
                  <a:off x="7342885" y="55213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76">
                  <a:extLst>
                    <a:ext uri="{FF2B5EF4-FFF2-40B4-BE49-F238E27FC236}">
                      <a16:creationId xmlns:a16="http://schemas.microsoft.com/office/drawing/2014/main" id="{5D95CCC2-9988-4DF2-BC50-ACAD18B731C1}"/>
                    </a:ext>
                  </a:extLst>
                </p:cNvPr>
                <p:cNvSpPr>
                  <a:spLocks noChangeArrowheads="1"/>
                </p:cNvSpPr>
                <p:nvPr/>
              </p:nvSpPr>
              <p:spPr bwMode="auto">
                <a:xfrm>
                  <a:off x="8268398" y="55213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77">
                  <a:extLst>
                    <a:ext uri="{FF2B5EF4-FFF2-40B4-BE49-F238E27FC236}">
                      <a16:creationId xmlns:a16="http://schemas.microsoft.com/office/drawing/2014/main" id="{EB054D4D-5035-4C16-9491-4840A3FFB863}"/>
                    </a:ext>
                  </a:extLst>
                </p:cNvPr>
                <p:cNvSpPr>
                  <a:spLocks noChangeArrowheads="1"/>
                </p:cNvSpPr>
                <p:nvPr/>
              </p:nvSpPr>
              <p:spPr bwMode="auto">
                <a:xfrm>
                  <a:off x="8268398" y="55213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78">
                  <a:extLst>
                    <a:ext uri="{FF2B5EF4-FFF2-40B4-BE49-F238E27FC236}">
                      <a16:creationId xmlns:a16="http://schemas.microsoft.com/office/drawing/2014/main" id="{DEBB53F7-0AC4-43F4-8DA4-CD328D665BEB}"/>
                    </a:ext>
                  </a:extLst>
                </p:cNvPr>
                <p:cNvSpPr>
                  <a:spLocks noChangeArrowheads="1"/>
                </p:cNvSpPr>
                <p:nvPr/>
              </p:nvSpPr>
              <p:spPr bwMode="auto">
                <a:xfrm>
                  <a:off x="8081073" y="57054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9">
                  <a:extLst>
                    <a:ext uri="{FF2B5EF4-FFF2-40B4-BE49-F238E27FC236}">
                      <a16:creationId xmlns:a16="http://schemas.microsoft.com/office/drawing/2014/main" id="{B5E0BD68-8F21-4D16-B5BC-1A6FE5838E91}"/>
                    </a:ext>
                  </a:extLst>
                </p:cNvPr>
                <p:cNvSpPr>
                  <a:spLocks noChangeArrowheads="1"/>
                </p:cNvSpPr>
                <p:nvPr/>
              </p:nvSpPr>
              <p:spPr bwMode="auto">
                <a:xfrm>
                  <a:off x="8081073"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80">
                  <a:extLst>
                    <a:ext uri="{FF2B5EF4-FFF2-40B4-BE49-F238E27FC236}">
                      <a16:creationId xmlns:a16="http://schemas.microsoft.com/office/drawing/2014/main" id="{0459BC04-71CF-472C-88B7-AFAEC51D9950}"/>
                    </a:ext>
                  </a:extLst>
                </p:cNvPr>
                <p:cNvSpPr>
                  <a:spLocks noChangeArrowheads="1"/>
                </p:cNvSpPr>
                <p:nvPr/>
              </p:nvSpPr>
              <p:spPr bwMode="auto">
                <a:xfrm>
                  <a:off x="7895335"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81">
                  <a:extLst>
                    <a:ext uri="{FF2B5EF4-FFF2-40B4-BE49-F238E27FC236}">
                      <a16:creationId xmlns:a16="http://schemas.microsoft.com/office/drawing/2014/main" id="{9E10E73E-8FB3-4E65-9F33-B93F3DC3384C}"/>
                    </a:ext>
                  </a:extLst>
                </p:cNvPr>
                <p:cNvSpPr>
                  <a:spLocks noChangeArrowheads="1"/>
                </p:cNvSpPr>
                <p:nvPr/>
              </p:nvSpPr>
              <p:spPr bwMode="auto">
                <a:xfrm>
                  <a:off x="78953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182">
                  <a:extLst>
                    <a:ext uri="{FF2B5EF4-FFF2-40B4-BE49-F238E27FC236}">
                      <a16:creationId xmlns:a16="http://schemas.microsoft.com/office/drawing/2014/main" id="{D1CC5555-3F1B-434C-BA5C-0DC505C8DAF3}"/>
                    </a:ext>
                  </a:extLst>
                </p:cNvPr>
                <p:cNvSpPr>
                  <a:spLocks noChangeArrowheads="1"/>
                </p:cNvSpPr>
                <p:nvPr/>
              </p:nvSpPr>
              <p:spPr bwMode="auto">
                <a:xfrm>
                  <a:off x="7711185"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83">
                  <a:extLst>
                    <a:ext uri="{FF2B5EF4-FFF2-40B4-BE49-F238E27FC236}">
                      <a16:creationId xmlns:a16="http://schemas.microsoft.com/office/drawing/2014/main" id="{4A07AD79-0DA5-4883-9579-EE7E97623EE1}"/>
                    </a:ext>
                  </a:extLst>
                </p:cNvPr>
                <p:cNvSpPr>
                  <a:spLocks noChangeArrowheads="1"/>
                </p:cNvSpPr>
                <p:nvPr/>
              </p:nvSpPr>
              <p:spPr bwMode="auto">
                <a:xfrm>
                  <a:off x="771118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184">
                  <a:extLst>
                    <a:ext uri="{FF2B5EF4-FFF2-40B4-BE49-F238E27FC236}">
                      <a16:creationId xmlns:a16="http://schemas.microsoft.com/office/drawing/2014/main" id="{30FD8F1C-2313-46DE-949C-4136373ACA84}"/>
                    </a:ext>
                  </a:extLst>
                </p:cNvPr>
                <p:cNvSpPr>
                  <a:spLocks noChangeArrowheads="1"/>
                </p:cNvSpPr>
                <p:nvPr/>
              </p:nvSpPr>
              <p:spPr bwMode="auto">
                <a:xfrm>
                  <a:off x="7527035"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185">
                  <a:extLst>
                    <a:ext uri="{FF2B5EF4-FFF2-40B4-BE49-F238E27FC236}">
                      <a16:creationId xmlns:a16="http://schemas.microsoft.com/office/drawing/2014/main" id="{5AC17979-E834-4294-B103-A96AB90A90D9}"/>
                    </a:ext>
                  </a:extLst>
                </p:cNvPr>
                <p:cNvSpPr>
                  <a:spLocks noChangeArrowheads="1"/>
                </p:cNvSpPr>
                <p:nvPr/>
              </p:nvSpPr>
              <p:spPr bwMode="auto">
                <a:xfrm>
                  <a:off x="7527035"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6">
                  <a:extLst>
                    <a:ext uri="{FF2B5EF4-FFF2-40B4-BE49-F238E27FC236}">
                      <a16:creationId xmlns:a16="http://schemas.microsoft.com/office/drawing/2014/main" id="{8DDAD33B-1881-4CDC-ABDA-D6049FB13093}"/>
                    </a:ext>
                  </a:extLst>
                </p:cNvPr>
                <p:cNvSpPr>
                  <a:spLocks noChangeArrowheads="1"/>
                </p:cNvSpPr>
                <p:nvPr/>
              </p:nvSpPr>
              <p:spPr bwMode="auto">
                <a:xfrm>
                  <a:off x="7342885" y="57054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87">
                  <a:extLst>
                    <a:ext uri="{FF2B5EF4-FFF2-40B4-BE49-F238E27FC236}">
                      <a16:creationId xmlns:a16="http://schemas.microsoft.com/office/drawing/2014/main" id="{B66D581C-BAD8-4A1D-B8C2-6A167DD34BB7}"/>
                    </a:ext>
                  </a:extLst>
                </p:cNvPr>
                <p:cNvSpPr>
                  <a:spLocks noChangeArrowheads="1"/>
                </p:cNvSpPr>
                <p:nvPr/>
              </p:nvSpPr>
              <p:spPr bwMode="auto">
                <a:xfrm>
                  <a:off x="7342885" y="57054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88">
                  <a:extLst>
                    <a:ext uri="{FF2B5EF4-FFF2-40B4-BE49-F238E27FC236}">
                      <a16:creationId xmlns:a16="http://schemas.microsoft.com/office/drawing/2014/main" id="{49526973-26C4-46F4-8464-8A78D1D6B247}"/>
                    </a:ext>
                  </a:extLst>
                </p:cNvPr>
                <p:cNvSpPr>
                  <a:spLocks noChangeArrowheads="1"/>
                </p:cNvSpPr>
                <p:nvPr/>
              </p:nvSpPr>
              <p:spPr bwMode="auto">
                <a:xfrm>
                  <a:off x="8268398" y="57054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89">
                  <a:extLst>
                    <a:ext uri="{FF2B5EF4-FFF2-40B4-BE49-F238E27FC236}">
                      <a16:creationId xmlns:a16="http://schemas.microsoft.com/office/drawing/2014/main" id="{D82B9915-BB76-40BE-A753-3123BA53BC18}"/>
                    </a:ext>
                  </a:extLst>
                </p:cNvPr>
                <p:cNvSpPr>
                  <a:spLocks noChangeArrowheads="1"/>
                </p:cNvSpPr>
                <p:nvPr/>
              </p:nvSpPr>
              <p:spPr bwMode="auto">
                <a:xfrm>
                  <a:off x="8268398" y="57054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90">
                  <a:extLst>
                    <a:ext uri="{FF2B5EF4-FFF2-40B4-BE49-F238E27FC236}">
                      <a16:creationId xmlns:a16="http://schemas.microsoft.com/office/drawing/2014/main" id="{1F9D8803-1EE5-4533-9802-4AEE40A476C4}"/>
                    </a:ext>
                  </a:extLst>
                </p:cNvPr>
                <p:cNvSpPr>
                  <a:spLocks noChangeArrowheads="1"/>
                </p:cNvSpPr>
                <p:nvPr/>
              </p:nvSpPr>
              <p:spPr bwMode="auto">
                <a:xfrm>
                  <a:off x="8081073" y="58896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91">
                  <a:extLst>
                    <a:ext uri="{FF2B5EF4-FFF2-40B4-BE49-F238E27FC236}">
                      <a16:creationId xmlns:a16="http://schemas.microsoft.com/office/drawing/2014/main" id="{268ED57D-871C-46BC-89FC-1B4137473FD7}"/>
                    </a:ext>
                  </a:extLst>
                </p:cNvPr>
                <p:cNvSpPr>
                  <a:spLocks noChangeArrowheads="1"/>
                </p:cNvSpPr>
                <p:nvPr/>
              </p:nvSpPr>
              <p:spPr bwMode="auto">
                <a:xfrm>
                  <a:off x="8081073"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92">
                  <a:extLst>
                    <a:ext uri="{FF2B5EF4-FFF2-40B4-BE49-F238E27FC236}">
                      <a16:creationId xmlns:a16="http://schemas.microsoft.com/office/drawing/2014/main" id="{74B1E233-3E53-4E85-B262-CDBDC433945D}"/>
                    </a:ext>
                  </a:extLst>
                </p:cNvPr>
                <p:cNvSpPr>
                  <a:spLocks noChangeArrowheads="1"/>
                </p:cNvSpPr>
                <p:nvPr/>
              </p:nvSpPr>
              <p:spPr bwMode="auto">
                <a:xfrm>
                  <a:off x="7895335"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93">
                  <a:extLst>
                    <a:ext uri="{FF2B5EF4-FFF2-40B4-BE49-F238E27FC236}">
                      <a16:creationId xmlns:a16="http://schemas.microsoft.com/office/drawing/2014/main" id="{F7A5F491-61D4-4375-B91C-A5FA23D0B069}"/>
                    </a:ext>
                  </a:extLst>
                </p:cNvPr>
                <p:cNvSpPr>
                  <a:spLocks noChangeArrowheads="1"/>
                </p:cNvSpPr>
                <p:nvPr/>
              </p:nvSpPr>
              <p:spPr bwMode="auto">
                <a:xfrm>
                  <a:off x="78953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94">
                  <a:extLst>
                    <a:ext uri="{FF2B5EF4-FFF2-40B4-BE49-F238E27FC236}">
                      <a16:creationId xmlns:a16="http://schemas.microsoft.com/office/drawing/2014/main" id="{3B136169-2405-43F0-90AE-B8D6063850E6}"/>
                    </a:ext>
                  </a:extLst>
                </p:cNvPr>
                <p:cNvSpPr>
                  <a:spLocks noChangeArrowheads="1"/>
                </p:cNvSpPr>
                <p:nvPr/>
              </p:nvSpPr>
              <p:spPr bwMode="auto">
                <a:xfrm>
                  <a:off x="7711185"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95">
                  <a:extLst>
                    <a:ext uri="{FF2B5EF4-FFF2-40B4-BE49-F238E27FC236}">
                      <a16:creationId xmlns:a16="http://schemas.microsoft.com/office/drawing/2014/main" id="{98ADCD00-720B-4A3A-8F74-1D1B3D099ED3}"/>
                    </a:ext>
                  </a:extLst>
                </p:cNvPr>
                <p:cNvSpPr>
                  <a:spLocks noChangeArrowheads="1"/>
                </p:cNvSpPr>
                <p:nvPr/>
              </p:nvSpPr>
              <p:spPr bwMode="auto">
                <a:xfrm>
                  <a:off x="771118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96">
                  <a:extLst>
                    <a:ext uri="{FF2B5EF4-FFF2-40B4-BE49-F238E27FC236}">
                      <a16:creationId xmlns:a16="http://schemas.microsoft.com/office/drawing/2014/main" id="{DB056F3A-4685-42E5-8BC6-6ABEA2F94571}"/>
                    </a:ext>
                  </a:extLst>
                </p:cNvPr>
                <p:cNvSpPr>
                  <a:spLocks noChangeArrowheads="1"/>
                </p:cNvSpPr>
                <p:nvPr/>
              </p:nvSpPr>
              <p:spPr bwMode="auto">
                <a:xfrm>
                  <a:off x="7527035"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197">
                  <a:extLst>
                    <a:ext uri="{FF2B5EF4-FFF2-40B4-BE49-F238E27FC236}">
                      <a16:creationId xmlns:a16="http://schemas.microsoft.com/office/drawing/2014/main" id="{7CA6335B-04D0-4339-8116-A4DD7256D84E}"/>
                    </a:ext>
                  </a:extLst>
                </p:cNvPr>
                <p:cNvSpPr>
                  <a:spLocks noChangeArrowheads="1"/>
                </p:cNvSpPr>
                <p:nvPr/>
              </p:nvSpPr>
              <p:spPr bwMode="auto">
                <a:xfrm>
                  <a:off x="7527035"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198">
                  <a:extLst>
                    <a:ext uri="{FF2B5EF4-FFF2-40B4-BE49-F238E27FC236}">
                      <a16:creationId xmlns:a16="http://schemas.microsoft.com/office/drawing/2014/main" id="{5BA2F3E3-1D8A-4AD7-9528-70DC450ADC14}"/>
                    </a:ext>
                  </a:extLst>
                </p:cNvPr>
                <p:cNvSpPr>
                  <a:spLocks noChangeArrowheads="1"/>
                </p:cNvSpPr>
                <p:nvPr/>
              </p:nvSpPr>
              <p:spPr bwMode="auto">
                <a:xfrm>
                  <a:off x="7342885" y="58896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199">
                  <a:extLst>
                    <a:ext uri="{FF2B5EF4-FFF2-40B4-BE49-F238E27FC236}">
                      <a16:creationId xmlns:a16="http://schemas.microsoft.com/office/drawing/2014/main" id="{3AE73A6C-E2DF-480B-91F5-F973EEBFD626}"/>
                    </a:ext>
                  </a:extLst>
                </p:cNvPr>
                <p:cNvSpPr>
                  <a:spLocks noChangeArrowheads="1"/>
                </p:cNvSpPr>
                <p:nvPr/>
              </p:nvSpPr>
              <p:spPr bwMode="auto">
                <a:xfrm>
                  <a:off x="7342885" y="58896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200">
                  <a:extLst>
                    <a:ext uri="{FF2B5EF4-FFF2-40B4-BE49-F238E27FC236}">
                      <a16:creationId xmlns:a16="http://schemas.microsoft.com/office/drawing/2014/main" id="{41981DEF-5B15-465D-BF00-BF6D4FED7047}"/>
                    </a:ext>
                  </a:extLst>
                </p:cNvPr>
                <p:cNvSpPr>
                  <a:spLocks noChangeArrowheads="1"/>
                </p:cNvSpPr>
                <p:nvPr/>
              </p:nvSpPr>
              <p:spPr bwMode="auto">
                <a:xfrm>
                  <a:off x="8268398" y="58896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201">
                  <a:extLst>
                    <a:ext uri="{FF2B5EF4-FFF2-40B4-BE49-F238E27FC236}">
                      <a16:creationId xmlns:a16="http://schemas.microsoft.com/office/drawing/2014/main" id="{D0A9FC36-826D-4452-AD8F-7302E0015067}"/>
                    </a:ext>
                  </a:extLst>
                </p:cNvPr>
                <p:cNvSpPr>
                  <a:spLocks noChangeArrowheads="1"/>
                </p:cNvSpPr>
                <p:nvPr/>
              </p:nvSpPr>
              <p:spPr bwMode="auto">
                <a:xfrm>
                  <a:off x="8268398" y="58896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202">
                  <a:extLst>
                    <a:ext uri="{FF2B5EF4-FFF2-40B4-BE49-F238E27FC236}">
                      <a16:creationId xmlns:a16="http://schemas.microsoft.com/office/drawing/2014/main" id="{F6F37943-390C-413C-8896-03DCCC6FD2FA}"/>
                    </a:ext>
                  </a:extLst>
                </p:cNvPr>
                <p:cNvSpPr>
                  <a:spLocks noChangeArrowheads="1"/>
                </p:cNvSpPr>
                <p:nvPr/>
              </p:nvSpPr>
              <p:spPr bwMode="auto">
                <a:xfrm>
                  <a:off x="8081073" y="60737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203">
                  <a:extLst>
                    <a:ext uri="{FF2B5EF4-FFF2-40B4-BE49-F238E27FC236}">
                      <a16:creationId xmlns:a16="http://schemas.microsoft.com/office/drawing/2014/main" id="{554C8DDF-1C77-4251-826C-13B30BC0C99D}"/>
                    </a:ext>
                  </a:extLst>
                </p:cNvPr>
                <p:cNvSpPr>
                  <a:spLocks noChangeArrowheads="1"/>
                </p:cNvSpPr>
                <p:nvPr/>
              </p:nvSpPr>
              <p:spPr bwMode="auto">
                <a:xfrm>
                  <a:off x="8081073"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204">
                  <a:extLst>
                    <a:ext uri="{FF2B5EF4-FFF2-40B4-BE49-F238E27FC236}">
                      <a16:creationId xmlns:a16="http://schemas.microsoft.com/office/drawing/2014/main" id="{81C41F4D-6C30-48D7-BAA1-8EAF1ABE3403}"/>
                    </a:ext>
                  </a:extLst>
                </p:cNvPr>
                <p:cNvSpPr>
                  <a:spLocks noChangeArrowheads="1"/>
                </p:cNvSpPr>
                <p:nvPr/>
              </p:nvSpPr>
              <p:spPr bwMode="auto">
                <a:xfrm>
                  <a:off x="7895335"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206">
                  <a:extLst>
                    <a:ext uri="{FF2B5EF4-FFF2-40B4-BE49-F238E27FC236}">
                      <a16:creationId xmlns:a16="http://schemas.microsoft.com/office/drawing/2014/main" id="{F694B0BE-2268-4617-AF20-363901031D36}"/>
                    </a:ext>
                  </a:extLst>
                </p:cNvPr>
                <p:cNvSpPr>
                  <a:spLocks noChangeArrowheads="1"/>
                </p:cNvSpPr>
                <p:nvPr/>
              </p:nvSpPr>
              <p:spPr bwMode="auto">
                <a:xfrm>
                  <a:off x="78953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207">
                  <a:extLst>
                    <a:ext uri="{FF2B5EF4-FFF2-40B4-BE49-F238E27FC236}">
                      <a16:creationId xmlns:a16="http://schemas.microsoft.com/office/drawing/2014/main" id="{C7FE8AD3-0604-4963-9DD2-E54DAF09878A}"/>
                    </a:ext>
                  </a:extLst>
                </p:cNvPr>
                <p:cNvSpPr>
                  <a:spLocks noChangeArrowheads="1"/>
                </p:cNvSpPr>
                <p:nvPr/>
              </p:nvSpPr>
              <p:spPr bwMode="auto">
                <a:xfrm>
                  <a:off x="7711185"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208">
                  <a:extLst>
                    <a:ext uri="{FF2B5EF4-FFF2-40B4-BE49-F238E27FC236}">
                      <a16:creationId xmlns:a16="http://schemas.microsoft.com/office/drawing/2014/main" id="{F2F140E5-45C7-4DD0-9FA5-AEBD726D9C72}"/>
                    </a:ext>
                  </a:extLst>
                </p:cNvPr>
                <p:cNvSpPr>
                  <a:spLocks noChangeArrowheads="1"/>
                </p:cNvSpPr>
                <p:nvPr/>
              </p:nvSpPr>
              <p:spPr bwMode="auto">
                <a:xfrm>
                  <a:off x="771118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209">
                  <a:extLst>
                    <a:ext uri="{FF2B5EF4-FFF2-40B4-BE49-F238E27FC236}">
                      <a16:creationId xmlns:a16="http://schemas.microsoft.com/office/drawing/2014/main" id="{1AB34F1F-8D4F-4007-AECB-70D17BF0EDC3}"/>
                    </a:ext>
                  </a:extLst>
                </p:cNvPr>
                <p:cNvSpPr>
                  <a:spLocks noChangeArrowheads="1"/>
                </p:cNvSpPr>
                <p:nvPr/>
              </p:nvSpPr>
              <p:spPr bwMode="auto">
                <a:xfrm>
                  <a:off x="7527035"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10">
                  <a:extLst>
                    <a:ext uri="{FF2B5EF4-FFF2-40B4-BE49-F238E27FC236}">
                      <a16:creationId xmlns:a16="http://schemas.microsoft.com/office/drawing/2014/main" id="{2B3E607B-845F-4ED0-AAB1-44DF60B479AA}"/>
                    </a:ext>
                  </a:extLst>
                </p:cNvPr>
                <p:cNvSpPr>
                  <a:spLocks noChangeArrowheads="1"/>
                </p:cNvSpPr>
                <p:nvPr/>
              </p:nvSpPr>
              <p:spPr bwMode="auto">
                <a:xfrm>
                  <a:off x="7527035"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211">
                  <a:extLst>
                    <a:ext uri="{FF2B5EF4-FFF2-40B4-BE49-F238E27FC236}">
                      <a16:creationId xmlns:a16="http://schemas.microsoft.com/office/drawing/2014/main" id="{768F101F-8E32-4DDE-9430-3103476207FC}"/>
                    </a:ext>
                  </a:extLst>
                </p:cNvPr>
                <p:cNvSpPr>
                  <a:spLocks noChangeArrowheads="1"/>
                </p:cNvSpPr>
                <p:nvPr/>
              </p:nvSpPr>
              <p:spPr bwMode="auto">
                <a:xfrm>
                  <a:off x="7342885" y="607378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12">
                  <a:extLst>
                    <a:ext uri="{FF2B5EF4-FFF2-40B4-BE49-F238E27FC236}">
                      <a16:creationId xmlns:a16="http://schemas.microsoft.com/office/drawing/2014/main" id="{51894189-BFBF-4BD2-9C90-719272E99309}"/>
                    </a:ext>
                  </a:extLst>
                </p:cNvPr>
                <p:cNvSpPr>
                  <a:spLocks noChangeArrowheads="1"/>
                </p:cNvSpPr>
                <p:nvPr/>
              </p:nvSpPr>
              <p:spPr bwMode="auto">
                <a:xfrm>
                  <a:off x="7342885" y="607378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213">
                  <a:extLst>
                    <a:ext uri="{FF2B5EF4-FFF2-40B4-BE49-F238E27FC236}">
                      <a16:creationId xmlns:a16="http://schemas.microsoft.com/office/drawing/2014/main" id="{B565BA92-EE8A-4D67-A415-594D978F5314}"/>
                    </a:ext>
                  </a:extLst>
                </p:cNvPr>
                <p:cNvSpPr>
                  <a:spLocks noChangeArrowheads="1"/>
                </p:cNvSpPr>
                <p:nvPr/>
              </p:nvSpPr>
              <p:spPr bwMode="auto">
                <a:xfrm>
                  <a:off x="8268398" y="607378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214">
                  <a:extLst>
                    <a:ext uri="{FF2B5EF4-FFF2-40B4-BE49-F238E27FC236}">
                      <a16:creationId xmlns:a16="http://schemas.microsoft.com/office/drawing/2014/main" id="{B883390F-AE70-4C57-A4BA-C84DAF221D8F}"/>
                    </a:ext>
                  </a:extLst>
                </p:cNvPr>
                <p:cNvSpPr>
                  <a:spLocks noChangeArrowheads="1"/>
                </p:cNvSpPr>
                <p:nvPr/>
              </p:nvSpPr>
              <p:spPr bwMode="auto">
                <a:xfrm>
                  <a:off x="8268398" y="607378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15">
                  <a:extLst>
                    <a:ext uri="{FF2B5EF4-FFF2-40B4-BE49-F238E27FC236}">
                      <a16:creationId xmlns:a16="http://schemas.microsoft.com/office/drawing/2014/main" id="{E93CA798-103C-4C02-8553-A48F7BA8092C}"/>
                    </a:ext>
                  </a:extLst>
                </p:cNvPr>
                <p:cNvSpPr>
                  <a:spLocks noChangeArrowheads="1"/>
                </p:cNvSpPr>
                <p:nvPr/>
              </p:nvSpPr>
              <p:spPr bwMode="auto">
                <a:xfrm>
                  <a:off x="8081073" y="62579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216">
                  <a:extLst>
                    <a:ext uri="{FF2B5EF4-FFF2-40B4-BE49-F238E27FC236}">
                      <a16:creationId xmlns:a16="http://schemas.microsoft.com/office/drawing/2014/main" id="{E44C4E67-7F1D-4B6C-8402-FBCC3E8F011B}"/>
                    </a:ext>
                  </a:extLst>
                </p:cNvPr>
                <p:cNvSpPr>
                  <a:spLocks noChangeArrowheads="1"/>
                </p:cNvSpPr>
                <p:nvPr/>
              </p:nvSpPr>
              <p:spPr bwMode="auto">
                <a:xfrm>
                  <a:off x="8081073"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217">
                  <a:extLst>
                    <a:ext uri="{FF2B5EF4-FFF2-40B4-BE49-F238E27FC236}">
                      <a16:creationId xmlns:a16="http://schemas.microsoft.com/office/drawing/2014/main" id="{CD40E18C-3BD7-45D0-998C-6C1FDE1EF284}"/>
                    </a:ext>
                  </a:extLst>
                </p:cNvPr>
                <p:cNvSpPr>
                  <a:spLocks noChangeArrowheads="1"/>
                </p:cNvSpPr>
                <p:nvPr/>
              </p:nvSpPr>
              <p:spPr bwMode="auto">
                <a:xfrm>
                  <a:off x="7895335"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218">
                  <a:extLst>
                    <a:ext uri="{FF2B5EF4-FFF2-40B4-BE49-F238E27FC236}">
                      <a16:creationId xmlns:a16="http://schemas.microsoft.com/office/drawing/2014/main" id="{1D1E8A26-6413-4E90-A076-FAB15B3AE246}"/>
                    </a:ext>
                  </a:extLst>
                </p:cNvPr>
                <p:cNvSpPr>
                  <a:spLocks noChangeArrowheads="1"/>
                </p:cNvSpPr>
                <p:nvPr/>
              </p:nvSpPr>
              <p:spPr bwMode="auto">
                <a:xfrm>
                  <a:off x="78953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219">
                  <a:extLst>
                    <a:ext uri="{FF2B5EF4-FFF2-40B4-BE49-F238E27FC236}">
                      <a16:creationId xmlns:a16="http://schemas.microsoft.com/office/drawing/2014/main" id="{59FE4DF7-3B9C-4893-9C97-CD0921D6AB0A}"/>
                    </a:ext>
                  </a:extLst>
                </p:cNvPr>
                <p:cNvSpPr>
                  <a:spLocks noChangeArrowheads="1"/>
                </p:cNvSpPr>
                <p:nvPr/>
              </p:nvSpPr>
              <p:spPr bwMode="auto">
                <a:xfrm>
                  <a:off x="7711185"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20">
                  <a:extLst>
                    <a:ext uri="{FF2B5EF4-FFF2-40B4-BE49-F238E27FC236}">
                      <a16:creationId xmlns:a16="http://schemas.microsoft.com/office/drawing/2014/main" id="{AB4EE69E-5580-4E34-AF0E-B5C8ACEDE4FF}"/>
                    </a:ext>
                  </a:extLst>
                </p:cNvPr>
                <p:cNvSpPr>
                  <a:spLocks noChangeArrowheads="1"/>
                </p:cNvSpPr>
                <p:nvPr/>
              </p:nvSpPr>
              <p:spPr bwMode="auto">
                <a:xfrm>
                  <a:off x="771118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221">
                  <a:extLst>
                    <a:ext uri="{FF2B5EF4-FFF2-40B4-BE49-F238E27FC236}">
                      <a16:creationId xmlns:a16="http://schemas.microsoft.com/office/drawing/2014/main" id="{050EA959-284D-4053-B0B7-AFFF9FABFC13}"/>
                    </a:ext>
                  </a:extLst>
                </p:cNvPr>
                <p:cNvSpPr>
                  <a:spLocks noChangeArrowheads="1"/>
                </p:cNvSpPr>
                <p:nvPr/>
              </p:nvSpPr>
              <p:spPr bwMode="auto">
                <a:xfrm>
                  <a:off x="7527035"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222">
                  <a:extLst>
                    <a:ext uri="{FF2B5EF4-FFF2-40B4-BE49-F238E27FC236}">
                      <a16:creationId xmlns:a16="http://schemas.microsoft.com/office/drawing/2014/main" id="{21A15B4D-E625-47B0-A848-03F08BCC27E5}"/>
                    </a:ext>
                  </a:extLst>
                </p:cNvPr>
                <p:cNvSpPr>
                  <a:spLocks noChangeArrowheads="1"/>
                </p:cNvSpPr>
                <p:nvPr/>
              </p:nvSpPr>
              <p:spPr bwMode="auto">
                <a:xfrm>
                  <a:off x="7527035"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223">
                  <a:extLst>
                    <a:ext uri="{FF2B5EF4-FFF2-40B4-BE49-F238E27FC236}">
                      <a16:creationId xmlns:a16="http://schemas.microsoft.com/office/drawing/2014/main" id="{9F5BFE36-DF79-4670-BC74-ED5374163B51}"/>
                    </a:ext>
                  </a:extLst>
                </p:cNvPr>
                <p:cNvSpPr>
                  <a:spLocks noChangeArrowheads="1"/>
                </p:cNvSpPr>
                <p:nvPr/>
              </p:nvSpPr>
              <p:spPr bwMode="auto">
                <a:xfrm>
                  <a:off x="7342885" y="6257937"/>
                  <a:ext cx="122238"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224">
                  <a:extLst>
                    <a:ext uri="{FF2B5EF4-FFF2-40B4-BE49-F238E27FC236}">
                      <a16:creationId xmlns:a16="http://schemas.microsoft.com/office/drawing/2014/main" id="{26932FA9-730A-46BC-ABBB-482072A65A3E}"/>
                    </a:ext>
                  </a:extLst>
                </p:cNvPr>
                <p:cNvSpPr>
                  <a:spLocks noChangeArrowheads="1"/>
                </p:cNvSpPr>
                <p:nvPr/>
              </p:nvSpPr>
              <p:spPr bwMode="auto">
                <a:xfrm>
                  <a:off x="7342885" y="6257937"/>
                  <a:ext cx="1222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225">
                  <a:extLst>
                    <a:ext uri="{FF2B5EF4-FFF2-40B4-BE49-F238E27FC236}">
                      <a16:creationId xmlns:a16="http://schemas.microsoft.com/office/drawing/2014/main" id="{A28C3C39-B06E-4246-A1C2-94DAC12A2A1C}"/>
                    </a:ext>
                  </a:extLst>
                </p:cNvPr>
                <p:cNvSpPr>
                  <a:spLocks noChangeArrowheads="1"/>
                </p:cNvSpPr>
                <p:nvPr/>
              </p:nvSpPr>
              <p:spPr bwMode="auto">
                <a:xfrm>
                  <a:off x="8268398" y="6257937"/>
                  <a:ext cx="123825" cy="127000"/>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226">
                  <a:extLst>
                    <a:ext uri="{FF2B5EF4-FFF2-40B4-BE49-F238E27FC236}">
                      <a16:creationId xmlns:a16="http://schemas.microsoft.com/office/drawing/2014/main" id="{52031714-CEC6-46E7-AAFE-0E3C19D6816E}"/>
                    </a:ext>
                  </a:extLst>
                </p:cNvPr>
                <p:cNvSpPr>
                  <a:spLocks noChangeArrowheads="1"/>
                </p:cNvSpPr>
                <p:nvPr/>
              </p:nvSpPr>
              <p:spPr bwMode="auto">
                <a:xfrm>
                  <a:off x="8268398" y="6257937"/>
                  <a:ext cx="1238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44">
                  <a:extLst>
                    <a:ext uri="{FF2B5EF4-FFF2-40B4-BE49-F238E27FC236}">
                      <a16:creationId xmlns:a16="http://schemas.microsoft.com/office/drawing/2014/main" id="{88E9E6D7-8BCF-4B72-9EB9-93CFB37B3E4A}"/>
                    </a:ext>
                  </a:extLst>
                </p:cNvPr>
                <p:cNvSpPr>
                  <a:spLocks noChangeArrowheads="1"/>
                </p:cNvSpPr>
                <p:nvPr/>
              </p:nvSpPr>
              <p:spPr bwMode="auto">
                <a:xfrm>
                  <a:off x="7410550" y="2912293"/>
                  <a:ext cx="957470" cy="110981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0" name="Picture 39">
                <a:extLst>
                  <a:ext uri="{FF2B5EF4-FFF2-40B4-BE49-F238E27FC236}">
                    <a16:creationId xmlns:a16="http://schemas.microsoft.com/office/drawing/2014/main" id="{3627CDFB-E968-4EAB-94C1-7FCE2AF05BF0}"/>
                  </a:ext>
                </a:extLst>
              </p:cNvPr>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5908"/>
              <a:stretch/>
            </p:blipFill>
            <p:spPr>
              <a:xfrm>
                <a:off x="9370099" y="2946645"/>
                <a:ext cx="1396454" cy="4004411"/>
              </a:xfrm>
              <a:prstGeom prst="rect">
                <a:avLst/>
              </a:prstGeom>
            </p:spPr>
          </p:pic>
        </p:grpSp>
        <p:grpSp>
          <p:nvGrpSpPr>
            <p:cNvPr id="17" name="Group 16">
              <a:extLst>
                <a:ext uri="{FF2B5EF4-FFF2-40B4-BE49-F238E27FC236}">
                  <a16:creationId xmlns:a16="http://schemas.microsoft.com/office/drawing/2014/main" id="{22A2217E-5CF1-4A88-A8F6-ABAC5CD5A14B}"/>
                </a:ext>
              </a:extLst>
            </p:cNvPr>
            <p:cNvGrpSpPr/>
            <p:nvPr/>
          </p:nvGrpSpPr>
          <p:grpSpPr>
            <a:xfrm>
              <a:off x="10673975" y="3828994"/>
              <a:ext cx="1235310" cy="931131"/>
              <a:chOff x="10673975" y="3828994"/>
              <a:chExt cx="1235310" cy="931131"/>
            </a:xfrm>
          </p:grpSpPr>
          <p:sp>
            <p:nvSpPr>
              <p:cNvPr id="18" name="Rectangle 17">
                <a:extLst>
                  <a:ext uri="{FF2B5EF4-FFF2-40B4-BE49-F238E27FC236}">
                    <a16:creationId xmlns:a16="http://schemas.microsoft.com/office/drawing/2014/main" id="{9A1DF070-BC40-4339-AAE9-43FAAB43977B}"/>
                  </a:ext>
                </a:extLst>
              </p:cNvPr>
              <p:cNvSpPr/>
              <p:nvPr/>
            </p:nvSpPr>
            <p:spPr bwMode="auto">
              <a:xfrm>
                <a:off x="10816176" y="3828994"/>
                <a:ext cx="933073" cy="64343"/>
              </a:xfrm>
              <a:prstGeom prst="rect">
                <a:avLst/>
              </a:prstGeom>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D1D5436-DB21-4EAF-8526-98B388580FBD}"/>
                  </a:ext>
                </a:extLst>
              </p:cNvPr>
              <p:cNvSpPr/>
              <p:nvPr/>
            </p:nvSpPr>
            <p:spPr bwMode="auto">
              <a:xfrm>
                <a:off x="10673975" y="4242431"/>
                <a:ext cx="230724" cy="77782"/>
              </a:xfrm>
              <a:prstGeom prst="rect">
                <a:avLst/>
              </a:prstGeom>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30C7F81E-6108-409E-B814-6F6EA1797430}"/>
                  </a:ext>
                </a:extLst>
              </p:cNvPr>
              <p:cNvSpPr/>
              <p:nvPr/>
            </p:nvSpPr>
            <p:spPr bwMode="auto">
              <a:xfrm>
                <a:off x="11678561" y="4248452"/>
                <a:ext cx="230724" cy="77782"/>
              </a:xfrm>
              <a:prstGeom prst="rect">
                <a:avLst/>
              </a:prstGeom>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52">
                <a:extLst>
                  <a:ext uri="{FF2B5EF4-FFF2-40B4-BE49-F238E27FC236}">
                    <a16:creationId xmlns:a16="http://schemas.microsoft.com/office/drawing/2014/main" id="{F035386F-B2E4-4D1C-A8E1-90328A073A18}"/>
                  </a:ext>
                </a:extLst>
              </p:cNvPr>
              <p:cNvSpPr>
                <a:spLocks noChangeArrowheads="1"/>
              </p:cNvSpPr>
              <p:nvPr/>
            </p:nvSpPr>
            <p:spPr bwMode="auto">
              <a:xfrm>
                <a:off x="10923418" y="4634712"/>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54">
                <a:extLst>
                  <a:ext uri="{FF2B5EF4-FFF2-40B4-BE49-F238E27FC236}">
                    <a16:creationId xmlns:a16="http://schemas.microsoft.com/office/drawing/2014/main" id="{1DFBC47E-BFB7-48B9-97F1-095FF65F663F}"/>
                  </a:ext>
                </a:extLst>
              </p:cNvPr>
              <p:cNvSpPr>
                <a:spLocks noChangeArrowheads="1"/>
              </p:cNvSpPr>
              <p:nvPr/>
            </p:nvSpPr>
            <p:spPr bwMode="auto">
              <a:xfrm>
                <a:off x="10739268" y="4634712"/>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2">
                <a:extLst>
                  <a:ext uri="{FF2B5EF4-FFF2-40B4-BE49-F238E27FC236}">
                    <a16:creationId xmlns:a16="http://schemas.microsoft.com/office/drawing/2014/main" id="{C59A9E52-1714-439B-A386-1149C0C5EDB6}"/>
                  </a:ext>
                </a:extLst>
              </p:cNvPr>
              <p:cNvSpPr>
                <a:spLocks noChangeArrowheads="1"/>
              </p:cNvSpPr>
              <p:nvPr/>
            </p:nvSpPr>
            <p:spPr bwMode="auto">
              <a:xfrm>
                <a:off x="10923418" y="4460683"/>
                <a:ext cx="123825"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54">
                <a:extLst>
                  <a:ext uri="{FF2B5EF4-FFF2-40B4-BE49-F238E27FC236}">
                    <a16:creationId xmlns:a16="http://schemas.microsoft.com/office/drawing/2014/main" id="{4588B0A5-DAD0-4424-9421-EEDFBC6BA026}"/>
                  </a:ext>
                </a:extLst>
              </p:cNvPr>
              <p:cNvSpPr>
                <a:spLocks noChangeArrowheads="1"/>
              </p:cNvSpPr>
              <p:nvPr/>
            </p:nvSpPr>
            <p:spPr bwMode="auto">
              <a:xfrm>
                <a:off x="10739268" y="4460683"/>
                <a:ext cx="122238" cy="125413"/>
              </a:xfrm>
              <a:prstGeom prst="rect">
                <a:avLst/>
              </a:prstGeom>
              <a:solidFill>
                <a:srgbClr val="D4D5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5">
                <a:extLst>
                  <a:ext uri="{FF2B5EF4-FFF2-40B4-BE49-F238E27FC236}">
                    <a16:creationId xmlns:a16="http://schemas.microsoft.com/office/drawing/2014/main" id="{7F04B82D-2B63-4E98-AF94-86CA8DCE4F5F}"/>
                  </a:ext>
                </a:extLst>
              </p:cNvPr>
              <p:cNvSpPr>
                <a:spLocks noChangeArrowheads="1"/>
              </p:cNvSpPr>
              <p:nvPr/>
            </p:nvSpPr>
            <p:spPr bwMode="auto">
              <a:xfrm>
                <a:off x="11482773" y="4466986"/>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44">
                <a:extLst>
                  <a:ext uri="{FF2B5EF4-FFF2-40B4-BE49-F238E27FC236}">
                    <a16:creationId xmlns:a16="http://schemas.microsoft.com/office/drawing/2014/main" id="{AC87A895-7242-4838-9C78-BAD325F2D7C0}"/>
                  </a:ext>
                </a:extLst>
              </p:cNvPr>
              <p:cNvSpPr>
                <a:spLocks noChangeArrowheads="1"/>
              </p:cNvSpPr>
              <p:nvPr/>
            </p:nvSpPr>
            <p:spPr bwMode="auto">
              <a:xfrm>
                <a:off x="11297035" y="4466986"/>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4">
                <a:extLst>
                  <a:ext uri="{FF2B5EF4-FFF2-40B4-BE49-F238E27FC236}">
                    <a16:creationId xmlns:a16="http://schemas.microsoft.com/office/drawing/2014/main" id="{D92F8B19-76A4-4E87-93F5-FCBFC68C8F96}"/>
                  </a:ext>
                </a:extLst>
              </p:cNvPr>
              <p:cNvSpPr>
                <a:spLocks noChangeArrowheads="1"/>
              </p:cNvSpPr>
              <p:nvPr/>
            </p:nvSpPr>
            <p:spPr bwMode="auto">
              <a:xfrm>
                <a:off x="11103620" y="4466986"/>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5">
                <a:extLst>
                  <a:ext uri="{FF2B5EF4-FFF2-40B4-BE49-F238E27FC236}">
                    <a16:creationId xmlns:a16="http://schemas.microsoft.com/office/drawing/2014/main" id="{44C0AC51-8168-4434-BC2E-F401E6F11A60}"/>
                  </a:ext>
                </a:extLst>
              </p:cNvPr>
              <p:cNvSpPr>
                <a:spLocks noChangeArrowheads="1"/>
              </p:cNvSpPr>
              <p:nvPr/>
            </p:nvSpPr>
            <p:spPr bwMode="auto">
              <a:xfrm>
                <a:off x="11305393" y="3954739"/>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36">
                <a:extLst>
                  <a:ext uri="{FF2B5EF4-FFF2-40B4-BE49-F238E27FC236}">
                    <a16:creationId xmlns:a16="http://schemas.microsoft.com/office/drawing/2014/main" id="{D20C8B69-4FF0-4F5F-BA36-13091FD232C9}"/>
                  </a:ext>
                </a:extLst>
              </p:cNvPr>
              <p:cNvSpPr>
                <a:spLocks noChangeArrowheads="1"/>
              </p:cNvSpPr>
              <p:nvPr/>
            </p:nvSpPr>
            <p:spPr bwMode="auto">
              <a:xfrm>
                <a:off x="11492718" y="3954739"/>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44">
                <a:extLst>
                  <a:ext uri="{FF2B5EF4-FFF2-40B4-BE49-F238E27FC236}">
                    <a16:creationId xmlns:a16="http://schemas.microsoft.com/office/drawing/2014/main" id="{D06F4686-0EDE-48F6-9A24-8D50FE3DCCD6}"/>
                  </a:ext>
                </a:extLst>
              </p:cNvPr>
              <p:cNvSpPr>
                <a:spLocks noChangeArrowheads="1"/>
              </p:cNvSpPr>
              <p:nvPr/>
            </p:nvSpPr>
            <p:spPr bwMode="auto">
              <a:xfrm>
                <a:off x="11119655" y="3954739"/>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44">
                <a:extLst>
                  <a:ext uri="{FF2B5EF4-FFF2-40B4-BE49-F238E27FC236}">
                    <a16:creationId xmlns:a16="http://schemas.microsoft.com/office/drawing/2014/main" id="{D739D445-C7AA-4E4C-A221-8756DBC78A98}"/>
                  </a:ext>
                </a:extLst>
              </p:cNvPr>
              <p:cNvSpPr>
                <a:spLocks noChangeArrowheads="1"/>
              </p:cNvSpPr>
              <p:nvPr/>
            </p:nvSpPr>
            <p:spPr bwMode="auto">
              <a:xfrm>
                <a:off x="10926240" y="3954739"/>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5">
                <a:extLst>
                  <a:ext uri="{FF2B5EF4-FFF2-40B4-BE49-F238E27FC236}">
                    <a16:creationId xmlns:a16="http://schemas.microsoft.com/office/drawing/2014/main" id="{8FBA3A1D-9FB4-4768-898C-D3019CCDAC14}"/>
                  </a:ext>
                </a:extLst>
              </p:cNvPr>
              <p:cNvSpPr>
                <a:spLocks noChangeArrowheads="1"/>
              </p:cNvSpPr>
              <p:nvPr/>
            </p:nvSpPr>
            <p:spPr bwMode="auto">
              <a:xfrm>
                <a:off x="11305108" y="4116277"/>
                <a:ext cx="122238"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6">
                <a:extLst>
                  <a:ext uri="{FF2B5EF4-FFF2-40B4-BE49-F238E27FC236}">
                    <a16:creationId xmlns:a16="http://schemas.microsoft.com/office/drawing/2014/main" id="{9CDD705C-EA41-4D4E-A489-980D49A3DAFE}"/>
                  </a:ext>
                </a:extLst>
              </p:cNvPr>
              <p:cNvSpPr>
                <a:spLocks noChangeArrowheads="1"/>
              </p:cNvSpPr>
              <p:nvPr/>
            </p:nvSpPr>
            <p:spPr bwMode="auto">
              <a:xfrm>
                <a:off x="11492433" y="4116277"/>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44">
                <a:extLst>
                  <a:ext uri="{FF2B5EF4-FFF2-40B4-BE49-F238E27FC236}">
                    <a16:creationId xmlns:a16="http://schemas.microsoft.com/office/drawing/2014/main" id="{B3E6BE01-E1FC-4D4C-B866-4078E40F41E0}"/>
                  </a:ext>
                </a:extLst>
              </p:cNvPr>
              <p:cNvSpPr>
                <a:spLocks noChangeArrowheads="1"/>
              </p:cNvSpPr>
              <p:nvPr/>
            </p:nvSpPr>
            <p:spPr bwMode="auto">
              <a:xfrm>
                <a:off x="11119370" y="4116277"/>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44">
                <a:extLst>
                  <a:ext uri="{FF2B5EF4-FFF2-40B4-BE49-F238E27FC236}">
                    <a16:creationId xmlns:a16="http://schemas.microsoft.com/office/drawing/2014/main" id="{FC38AB72-EEA9-4249-938E-87CE4502635E}"/>
                  </a:ext>
                </a:extLst>
              </p:cNvPr>
              <p:cNvSpPr>
                <a:spLocks noChangeArrowheads="1"/>
              </p:cNvSpPr>
              <p:nvPr/>
            </p:nvSpPr>
            <p:spPr bwMode="auto">
              <a:xfrm>
                <a:off x="10925955" y="4116277"/>
                <a:ext cx="123825" cy="125413"/>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38" name="Rounded Rectangle 3">
            <a:extLst>
              <a:ext uri="{FF2B5EF4-FFF2-40B4-BE49-F238E27FC236}">
                <a16:creationId xmlns:a16="http://schemas.microsoft.com/office/drawing/2014/main" id="{395E113B-39CB-4361-8CB4-EE164D931D11}"/>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Released</a:t>
            </a:r>
            <a:endParaRPr lang="en-US" sz="2400" b="1" dirty="0">
              <a:solidFill>
                <a:srgbClr val="C00000"/>
              </a:solidFill>
              <a:ea typeface="Segoe UI" pitchFamily="34" charset="0"/>
              <a:cs typeface="Segoe UI" pitchFamily="34" charset="0"/>
            </a:endParaRPr>
          </a:p>
        </p:txBody>
      </p:sp>
      <p:pic>
        <p:nvPicPr>
          <p:cNvPr id="427" name="Picture 426">
            <a:extLst>
              <a:ext uri="{FF2B5EF4-FFF2-40B4-BE49-F238E27FC236}">
                <a16:creationId xmlns:a16="http://schemas.microsoft.com/office/drawing/2014/main" id="{67DE9354-EAC1-4F95-AC94-BA624A4651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2400" y="5670016"/>
            <a:ext cx="422607" cy="422607"/>
          </a:xfrm>
          <a:prstGeom prst="rect">
            <a:avLst/>
          </a:prstGeom>
        </p:spPr>
      </p:pic>
      <p:pic>
        <p:nvPicPr>
          <p:cNvPr id="428" name="Picture 427">
            <a:extLst>
              <a:ext uri="{FF2B5EF4-FFF2-40B4-BE49-F238E27FC236}">
                <a16:creationId xmlns:a16="http://schemas.microsoft.com/office/drawing/2014/main" id="{F2733DED-CB5F-418D-93B2-BF1BC0358A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64952" y="4985462"/>
            <a:ext cx="422607" cy="422607"/>
          </a:xfrm>
          <a:prstGeom prst="rect">
            <a:avLst/>
          </a:prstGeom>
        </p:spPr>
      </p:pic>
      <p:pic>
        <p:nvPicPr>
          <p:cNvPr id="429" name="Picture 428">
            <a:extLst>
              <a:ext uri="{FF2B5EF4-FFF2-40B4-BE49-F238E27FC236}">
                <a16:creationId xmlns:a16="http://schemas.microsoft.com/office/drawing/2014/main" id="{9602BF42-C796-4BFA-8184-8DD082D3D3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49235" y="5543556"/>
            <a:ext cx="422607" cy="422607"/>
          </a:xfrm>
          <a:prstGeom prst="rect">
            <a:avLst/>
          </a:prstGeom>
        </p:spPr>
      </p:pic>
      <p:pic>
        <p:nvPicPr>
          <p:cNvPr id="430" name="Picture 429">
            <a:extLst>
              <a:ext uri="{FF2B5EF4-FFF2-40B4-BE49-F238E27FC236}">
                <a16:creationId xmlns:a16="http://schemas.microsoft.com/office/drawing/2014/main" id="{BD232921-68C8-4C02-8A1A-65878FEE70A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02663" y="5467775"/>
            <a:ext cx="422607" cy="422607"/>
          </a:xfrm>
          <a:prstGeom prst="rect">
            <a:avLst/>
          </a:prstGeom>
        </p:spPr>
      </p:pic>
      <p:pic>
        <p:nvPicPr>
          <p:cNvPr id="431" name="Picture 430">
            <a:extLst>
              <a:ext uri="{FF2B5EF4-FFF2-40B4-BE49-F238E27FC236}">
                <a16:creationId xmlns:a16="http://schemas.microsoft.com/office/drawing/2014/main" id="{DC7C02C8-6257-4D36-857B-17CA4A5C4F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43761" y="4832471"/>
            <a:ext cx="422607" cy="422607"/>
          </a:xfrm>
          <a:prstGeom prst="rect">
            <a:avLst/>
          </a:prstGeom>
        </p:spPr>
      </p:pic>
      <p:pic>
        <p:nvPicPr>
          <p:cNvPr id="432" name="Picture 431">
            <a:extLst>
              <a:ext uri="{FF2B5EF4-FFF2-40B4-BE49-F238E27FC236}">
                <a16:creationId xmlns:a16="http://schemas.microsoft.com/office/drawing/2014/main" id="{57B48052-FA21-4517-9783-4BC78B45C0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60684" y="4014287"/>
            <a:ext cx="422607" cy="422607"/>
          </a:xfrm>
          <a:prstGeom prst="rect">
            <a:avLst/>
          </a:prstGeom>
        </p:spPr>
      </p:pic>
      <p:pic>
        <p:nvPicPr>
          <p:cNvPr id="434" name="Picture 433">
            <a:extLst>
              <a:ext uri="{FF2B5EF4-FFF2-40B4-BE49-F238E27FC236}">
                <a16:creationId xmlns:a16="http://schemas.microsoft.com/office/drawing/2014/main" id="{CA06E063-4EE9-4687-AB1D-89F4D18B72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37008" y="4852137"/>
            <a:ext cx="422607" cy="422607"/>
          </a:xfrm>
          <a:prstGeom prst="rect">
            <a:avLst/>
          </a:prstGeom>
        </p:spPr>
      </p:pic>
    </p:spTree>
    <p:extLst>
      <p:ext uri="{BB962C8B-B14F-4D97-AF65-F5344CB8AC3E}">
        <p14:creationId xmlns:p14="http://schemas.microsoft.com/office/powerpoint/2010/main" val="320630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2000"/>
                                  </p:stCondLst>
                                  <p:childTnLst>
                                    <p:set>
                                      <p:cBhvr>
                                        <p:cTn id="14" dur="1" fill="hold">
                                          <p:stCondLst>
                                            <p:cond delay="0"/>
                                          </p:stCondLst>
                                        </p:cTn>
                                        <p:tgtEl>
                                          <p:spTgt spid="427"/>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1500"/>
                                  </p:stCondLst>
                                  <p:childTnLst>
                                    <p:set>
                                      <p:cBhvr>
                                        <p:cTn id="17" dur="1" fill="hold">
                                          <p:stCondLst>
                                            <p:cond delay="0"/>
                                          </p:stCondLst>
                                        </p:cTn>
                                        <p:tgtEl>
                                          <p:spTgt spid="428"/>
                                        </p:tgtEl>
                                        <p:attrNameLst>
                                          <p:attrName>style.visibility</p:attrName>
                                        </p:attrNameLst>
                                      </p:cBhvr>
                                      <p:to>
                                        <p:strVal val="visible"/>
                                      </p:to>
                                    </p:set>
                                  </p:childTnLst>
                                </p:cTn>
                              </p:par>
                            </p:childTnLst>
                          </p:cTn>
                        </p:par>
                        <p:par>
                          <p:cTn id="18" fill="hold">
                            <p:stCondLst>
                              <p:cond delay="3500"/>
                            </p:stCondLst>
                            <p:childTnLst>
                              <p:par>
                                <p:cTn id="19" presetID="1" presetClass="entr" presetSubtype="0" fill="hold" nodeType="afterEffect">
                                  <p:stCondLst>
                                    <p:cond delay="1000"/>
                                  </p:stCondLst>
                                  <p:childTnLst>
                                    <p:set>
                                      <p:cBhvr>
                                        <p:cTn id="20" dur="1" fill="hold">
                                          <p:stCondLst>
                                            <p:cond delay="0"/>
                                          </p:stCondLst>
                                        </p:cTn>
                                        <p:tgtEl>
                                          <p:spTgt spid="429"/>
                                        </p:tgtEl>
                                        <p:attrNameLst>
                                          <p:attrName>style.visibility</p:attrName>
                                        </p:attrNameLst>
                                      </p:cBhvr>
                                      <p:to>
                                        <p:strVal val="visible"/>
                                      </p:to>
                                    </p:set>
                                  </p:childTnLst>
                                </p:cTn>
                              </p:par>
                            </p:childTnLst>
                          </p:cTn>
                        </p:par>
                        <p:par>
                          <p:cTn id="21" fill="hold">
                            <p:stCondLst>
                              <p:cond delay="4500"/>
                            </p:stCondLst>
                            <p:childTnLst>
                              <p:par>
                                <p:cTn id="22" presetID="1" presetClass="entr" presetSubtype="0" fill="hold" nodeType="afterEffect">
                                  <p:stCondLst>
                                    <p:cond delay="500"/>
                                  </p:stCondLst>
                                  <p:childTnLst>
                                    <p:set>
                                      <p:cBhvr>
                                        <p:cTn id="23" dur="1" fill="hold">
                                          <p:stCondLst>
                                            <p:cond delay="0"/>
                                          </p:stCondLst>
                                        </p:cTn>
                                        <p:tgtEl>
                                          <p:spTgt spid="431"/>
                                        </p:tgtEl>
                                        <p:attrNameLst>
                                          <p:attrName>style.visibility</p:attrName>
                                        </p:attrNameLst>
                                      </p:cBhvr>
                                      <p:to>
                                        <p:strVal val="visible"/>
                                      </p:to>
                                    </p:set>
                                  </p:childTnLst>
                                </p:cTn>
                              </p:par>
                            </p:childTnLst>
                          </p:cTn>
                        </p:par>
                        <p:par>
                          <p:cTn id="24" fill="hold">
                            <p:stCondLst>
                              <p:cond delay="5000"/>
                            </p:stCondLst>
                            <p:childTnLst>
                              <p:par>
                                <p:cTn id="25" presetID="1" presetClass="entr" presetSubtype="0" fill="hold" nodeType="afterEffect">
                                  <p:stCondLst>
                                    <p:cond delay="500"/>
                                  </p:stCondLst>
                                  <p:childTnLst>
                                    <p:set>
                                      <p:cBhvr>
                                        <p:cTn id="26" dur="1" fill="hold">
                                          <p:stCondLst>
                                            <p:cond delay="0"/>
                                          </p:stCondLst>
                                        </p:cTn>
                                        <p:tgtEl>
                                          <p:spTgt spid="432"/>
                                        </p:tgtEl>
                                        <p:attrNameLst>
                                          <p:attrName>style.visibility</p:attrName>
                                        </p:attrNameLst>
                                      </p:cBhvr>
                                      <p:to>
                                        <p:strVal val="visible"/>
                                      </p:to>
                                    </p:set>
                                  </p:childTnLst>
                                </p:cTn>
                              </p:par>
                            </p:childTnLst>
                          </p:cTn>
                        </p:par>
                        <p:par>
                          <p:cTn id="27" fill="hold">
                            <p:stCondLst>
                              <p:cond delay="5500"/>
                            </p:stCondLst>
                            <p:childTnLst>
                              <p:par>
                                <p:cTn id="28" presetID="1" presetClass="entr" presetSubtype="0" fill="hold" nodeType="afterEffect">
                                  <p:stCondLst>
                                    <p:cond delay="500"/>
                                  </p:stCondLst>
                                  <p:childTnLst>
                                    <p:set>
                                      <p:cBhvr>
                                        <p:cTn id="29" dur="1" fill="hold">
                                          <p:stCondLst>
                                            <p:cond delay="0"/>
                                          </p:stCondLst>
                                        </p:cTn>
                                        <p:tgtEl>
                                          <p:spTgt spid="430"/>
                                        </p:tgtEl>
                                        <p:attrNameLst>
                                          <p:attrName>style.visibility</p:attrName>
                                        </p:attrNameLst>
                                      </p:cBhvr>
                                      <p:to>
                                        <p:strVal val="visible"/>
                                      </p:to>
                                    </p:set>
                                  </p:childTnLst>
                                </p:cTn>
                              </p:par>
                            </p:childTnLst>
                          </p:cTn>
                        </p:par>
                        <p:par>
                          <p:cTn id="30" fill="hold">
                            <p:stCondLst>
                              <p:cond delay="6000"/>
                            </p:stCondLst>
                            <p:childTnLst>
                              <p:par>
                                <p:cTn id="31" presetID="1" presetClass="entr" presetSubtype="0" fill="hold" nodeType="afterEffect">
                                  <p:stCondLst>
                                    <p:cond delay="500"/>
                                  </p:stCondLst>
                                  <p:childTnLst>
                                    <p:set>
                                      <p:cBhvr>
                                        <p:cTn id="32" dur="1" fill="hold">
                                          <p:stCondLst>
                                            <p:cond delay="0"/>
                                          </p:stCondLst>
                                        </p:cTn>
                                        <p:tgtEl>
                                          <p:spTgt spid="4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438"/>
                                        </p:tgtEl>
                                        <p:attrNameLst>
                                          <p:attrName>style.visibility</p:attrName>
                                        </p:attrNameLst>
                                      </p:cBhvr>
                                      <p:to>
                                        <p:strVal val="visible"/>
                                      </p:to>
                                    </p:set>
                                    <p:animEffect transition="in" filter="wipe(down)">
                                      <p:cBhvr>
                                        <p:cTn id="37" dur="290">
                                          <p:stCondLst>
                                            <p:cond delay="0"/>
                                          </p:stCondLst>
                                        </p:cTn>
                                        <p:tgtEl>
                                          <p:spTgt spid="438"/>
                                        </p:tgtEl>
                                      </p:cBhvr>
                                    </p:animEffect>
                                    <p:anim calcmode="lin" valueType="num">
                                      <p:cBhvr>
                                        <p:cTn id="38" dur="911" tmFilter="0,0; 0.14,0.36; 0.43,0.73; 0.71,0.91; 1.0,1.0">
                                          <p:stCondLst>
                                            <p:cond delay="0"/>
                                          </p:stCondLst>
                                        </p:cTn>
                                        <p:tgtEl>
                                          <p:spTgt spid="438"/>
                                        </p:tgtEl>
                                        <p:attrNameLst>
                                          <p:attrName>ppt_x</p:attrName>
                                        </p:attrNameLst>
                                      </p:cBhvr>
                                      <p:tavLst>
                                        <p:tav tm="0">
                                          <p:val>
                                            <p:strVal val="#ppt_x-0.25"/>
                                          </p:val>
                                        </p:tav>
                                        <p:tav tm="100000">
                                          <p:val>
                                            <p:strVal val="#ppt_x"/>
                                          </p:val>
                                        </p:tav>
                                      </p:tavLst>
                                    </p:anim>
                                    <p:anim calcmode="lin" valueType="num">
                                      <p:cBhvr>
                                        <p:cTn id="39" dur="332" tmFilter="0.0,0.0; 0.25,0.07; 0.50,0.2; 0.75,0.467; 1.0,1.0">
                                          <p:stCondLst>
                                            <p:cond delay="0"/>
                                          </p:stCondLst>
                                        </p:cTn>
                                        <p:tgtEl>
                                          <p:spTgt spid="438"/>
                                        </p:tgtEl>
                                        <p:attrNameLst>
                                          <p:attrName>ppt_y</p:attrName>
                                        </p:attrNameLst>
                                      </p:cBhvr>
                                      <p:tavLst>
                                        <p:tav tm="0" fmla="#ppt_y-sin(pi*$)/3">
                                          <p:val>
                                            <p:fltVal val="0.5"/>
                                          </p:val>
                                        </p:tav>
                                        <p:tav tm="100000">
                                          <p:val>
                                            <p:fltVal val="1"/>
                                          </p:val>
                                        </p:tav>
                                      </p:tavLst>
                                    </p:anim>
                                    <p:anim calcmode="lin" valueType="num">
                                      <p:cBhvr>
                                        <p:cTn id="40" dur="332" tmFilter="0, 0; 0.125,0.2665; 0.25,0.4; 0.375,0.465; 0.5,0.5;  0.625,0.535; 0.75,0.6; 0.875,0.7335; 1,1">
                                          <p:stCondLst>
                                            <p:cond delay="332"/>
                                          </p:stCondLst>
                                        </p:cTn>
                                        <p:tgtEl>
                                          <p:spTgt spid="438"/>
                                        </p:tgtEl>
                                        <p:attrNameLst>
                                          <p:attrName>ppt_y</p:attrName>
                                        </p:attrNameLst>
                                      </p:cBhvr>
                                      <p:tavLst>
                                        <p:tav tm="0" fmla="#ppt_y-sin(pi*$)/9">
                                          <p:val>
                                            <p:fltVal val="0"/>
                                          </p:val>
                                        </p:tav>
                                        <p:tav tm="100000">
                                          <p:val>
                                            <p:fltVal val="1"/>
                                          </p:val>
                                        </p:tav>
                                      </p:tavLst>
                                    </p:anim>
                                    <p:anim calcmode="lin" valueType="num">
                                      <p:cBhvr>
                                        <p:cTn id="41" dur="166" tmFilter="0, 0; 0.125,0.2665; 0.25,0.4; 0.375,0.465; 0.5,0.5;  0.625,0.535; 0.75,0.6; 0.875,0.7335; 1,1">
                                          <p:stCondLst>
                                            <p:cond delay="662"/>
                                          </p:stCondLst>
                                        </p:cTn>
                                        <p:tgtEl>
                                          <p:spTgt spid="438"/>
                                        </p:tgtEl>
                                        <p:attrNameLst>
                                          <p:attrName>ppt_y</p:attrName>
                                        </p:attrNameLst>
                                      </p:cBhvr>
                                      <p:tavLst>
                                        <p:tav tm="0" fmla="#ppt_y-sin(pi*$)/27">
                                          <p:val>
                                            <p:fltVal val="0"/>
                                          </p:val>
                                        </p:tav>
                                        <p:tav tm="100000">
                                          <p:val>
                                            <p:fltVal val="1"/>
                                          </p:val>
                                        </p:tav>
                                      </p:tavLst>
                                    </p:anim>
                                    <p:anim calcmode="lin" valueType="num">
                                      <p:cBhvr>
                                        <p:cTn id="42" dur="82" tmFilter="0, 0; 0.125,0.2665; 0.25,0.4; 0.375,0.465; 0.5,0.5;  0.625,0.535; 0.75,0.6; 0.875,0.7335; 1,1">
                                          <p:stCondLst>
                                            <p:cond delay="828"/>
                                          </p:stCondLst>
                                        </p:cTn>
                                        <p:tgtEl>
                                          <p:spTgt spid="438"/>
                                        </p:tgtEl>
                                        <p:attrNameLst>
                                          <p:attrName>ppt_y</p:attrName>
                                        </p:attrNameLst>
                                      </p:cBhvr>
                                      <p:tavLst>
                                        <p:tav tm="0" fmla="#ppt_y-sin(pi*$)/81">
                                          <p:val>
                                            <p:fltVal val="0"/>
                                          </p:val>
                                        </p:tav>
                                        <p:tav tm="100000">
                                          <p:val>
                                            <p:fltVal val="1"/>
                                          </p:val>
                                        </p:tav>
                                      </p:tavLst>
                                    </p:anim>
                                    <p:animScale>
                                      <p:cBhvr>
                                        <p:cTn id="43" dur="13">
                                          <p:stCondLst>
                                            <p:cond delay="325"/>
                                          </p:stCondLst>
                                        </p:cTn>
                                        <p:tgtEl>
                                          <p:spTgt spid="438"/>
                                        </p:tgtEl>
                                      </p:cBhvr>
                                      <p:to x="100000" y="60000"/>
                                    </p:animScale>
                                    <p:animScale>
                                      <p:cBhvr>
                                        <p:cTn id="44" dur="83" decel="50000">
                                          <p:stCondLst>
                                            <p:cond delay="338"/>
                                          </p:stCondLst>
                                        </p:cTn>
                                        <p:tgtEl>
                                          <p:spTgt spid="438"/>
                                        </p:tgtEl>
                                      </p:cBhvr>
                                      <p:to x="100000" y="100000"/>
                                    </p:animScale>
                                    <p:animScale>
                                      <p:cBhvr>
                                        <p:cTn id="45" dur="13">
                                          <p:stCondLst>
                                            <p:cond delay="656"/>
                                          </p:stCondLst>
                                        </p:cTn>
                                        <p:tgtEl>
                                          <p:spTgt spid="438"/>
                                        </p:tgtEl>
                                      </p:cBhvr>
                                      <p:to x="100000" y="80000"/>
                                    </p:animScale>
                                    <p:animScale>
                                      <p:cBhvr>
                                        <p:cTn id="46" dur="83" decel="50000">
                                          <p:stCondLst>
                                            <p:cond delay="669"/>
                                          </p:stCondLst>
                                        </p:cTn>
                                        <p:tgtEl>
                                          <p:spTgt spid="438"/>
                                        </p:tgtEl>
                                      </p:cBhvr>
                                      <p:to x="100000" y="100000"/>
                                    </p:animScale>
                                    <p:animScale>
                                      <p:cBhvr>
                                        <p:cTn id="47" dur="13">
                                          <p:stCondLst>
                                            <p:cond delay="821"/>
                                          </p:stCondLst>
                                        </p:cTn>
                                        <p:tgtEl>
                                          <p:spTgt spid="438"/>
                                        </p:tgtEl>
                                      </p:cBhvr>
                                      <p:to x="100000" y="90000"/>
                                    </p:animScale>
                                    <p:animScale>
                                      <p:cBhvr>
                                        <p:cTn id="48" dur="83" decel="50000">
                                          <p:stCondLst>
                                            <p:cond delay="834"/>
                                          </p:stCondLst>
                                        </p:cTn>
                                        <p:tgtEl>
                                          <p:spTgt spid="438"/>
                                        </p:tgtEl>
                                      </p:cBhvr>
                                      <p:to x="100000" y="100000"/>
                                    </p:animScale>
                                    <p:animScale>
                                      <p:cBhvr>
                                        <p:cTn id="49" dur="13">
                                          <p:stCondLst>
                                            <p:cond delay="904"/>
                                          </p:stCondLst>
                                        </p:cTn>
                                        <p:tgtEl>
                                          <p:spTgt spid="438"/>
                                        </p:tgtEl>
                                      </p:cBhvr>
                                      <p:to x="100000" y="95000"/>
                                    </p:animScale>
                                    <p:animScale>
                                      <p:cBhvr>
                                        <p:cTn id="50" dur="83" decel="50000">
                                          <p:stCondLst>
                                            <p:cond delay="917"/>
                                          </p:stCondLst>
                                        </p:cTn>
                                        <p:tgtEl>
                                          <p:spTgt spid="4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P spid="4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8DD42-AF2D-459F-B9A3-2B42C3687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2FAB4-3054-4553-B716-C5831FB7EA7F}"/>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Yeoman Generator 1.3</a:t>
            </a:r>
          </a:p>
        </p:txBody>
      </p:sp>
      <p:sp>
        <p:nvSpPr>
          <p:cNvPr id="7" name="Rectangle 6">
            <a:extLst>
              <a:ext uri="{FF2B5EF4-FFF2-40B4-BE49-F238E27FC236}">
                <a16:creationId xmlns:a16="http://schemas.microsoft.com/office/drawing/2014/main" id="{24A8EF4E-E5DB-4C8F-B3D2-F6BDCDEBD1CA}"/>
              </a:ext>
            </a:extLst>
          </p:cNvPr>
          <p:cNvSpPr/>
          <p:nvPr/>
        </p:nvSpPr>
        <p:spPr bwMode="auto">
          <a:xfrm>
            <a:off x="71065" y="1668483"/>
            <a:ext cx="11899546" cy="49019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0E970150-A6E4-412F-BD0A-DE4E6A61C5D1}"/>
              </a:ext>
            </a:extLst>
          </p:cNvPr>
          <p:cNvSpPr txBox="1">
            <a:spLocks/>
          </p:cNvSpPr>
          <p:nvPr/>
        </p:nvSpPr>
        <p:spPr>
          <a:xfrm>
            <a:off x="274639" y="1933653"/>
            <a:ext cx="10560444" cy="1490520"/>
          </a:xfrm>
          <a:prstGeom prst="rect">
            <a:avLst/>
          </a:prstGeom>
        </p:spPr>
        <p:txBody>
          <a:bodyPr vert="horz" wrap="square" lIns="149217" tIns="93260" rIns="149217" bIns="93260" rtlCol="0">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56" dirty="0">
                <a:solidFill>
                  <a:schemeClr val="tx2"/>
                </a:solidFill>
                <a:latin typeface="Segoe UI Semibold" panose="020B0702040204020203" pitchFamily="34" charset="0"/>
                <a:cs typeface="Segoe UI Semibold" panose="020B0702040204020203" pitchFamily="34" charset="0"/>
              </a:rPr>
              <a:t>Convergence of on-premises and cloud tool chains</a:t>
            </a:r>
          </a:p>
        </p:txBody>
      </p:sp>
      <p:sp>
        <p:nvSpPr>
          <p:cNvPr id="12" name="Rectangle 11">
            <a:extLst>
              <a:ext uri="{FF2B5EF4-FFF2-40B4-BE49-F238E27FC236}">
                <a16:creationId xmlns:a16="http://schemas.microsoft.com/office/drawing/2014/main" id="{CA576BBC-4D37-4A8F-9712-4E1860EA2E54}"/>
              </a:ext>
            </a:extLst>
          </p:cNvPr>
          <p:cNvSpPr/>
          <p:nvPr/>
        </p:nvSpPr>
        <p:spPr>
          <a:xfrm>
            <a:off x="511582" y="2901248"/>
            <a:ext cx="45719" cy="2881990"/>
          </a:xfrm>
          <a:prstGeom prst="rect">
            <a:avLst/>
          </a:prstGeom>
          <a:solidFill>
            <a:schemeClr val="tx2"/>
          </a:solidFill>
        </p:spPr>
        <p:txBody>
          <a:bodyPr wrap="none" lIns="559562" anchor="ctr" anchorCtr="0">
            <a:noAutofit/>
          </a:bodyPr>
          <a:lstStyle/>
          <a:p>
            <a:r>
              <a:rPr lang="en-US" sz="2040" dirty="0">
                <a:cs typeface="Segoe UI Semibold" panose="020B0702040204020203" pitchFamily="34" charset="0"/>
              </a:rPr>
              <a:t>The new Generator will now build different packages </a:t>
            </a:r>
          </a:p>
          <a:p>
            <a:r>
              <a:rPr lang="en-US" sz="2040" dirty="0">
                <a:cs typeface="Segoe UI Semibold" panose="020B0702040204020203" pitchFamily="34" charset="0"/>
              </a:rPr>
              <a:t>depending on whether you are building for the </a:t>
            </a:r>
          </a:p>
          <a:p>
            <a:r>
              <a:rPr lang="en-US" sz="2040" dirty="0">
                <a:cs typeface="Segoe UI Semibold" panose="020B0702040204020203" pitchFamily="34" charset="0"/>
              </a:rPr>
              <a:t>cloud or On-premises. </a:t>
            </a:r>
          </a:p>
          <a:p>
            <a:endParaRPr lang="en-US" sz="2040" dirty="0">
              <a:cs typeface="Segoe UI Semibold" panose="020B0702040204020203" pitchFamily="34" charset="0"/>
            </a:endParaRPr>
          </a:p>
          <a:p>
            <a:r>
              <a:rPr lang="en-US" sz="2040" dirty="0">
                <a:cs typeface="Segoe UI Semibold" panose="020B0702040204020203" pitchFamily="34" charset="0"/>
              </a:rPr>
              <a:t>Cloud option is cloud only, </a:t>
            </a:r>
          </a:p>
          <a:p>
            <a:r>
              <a:rPr lang="en-US" sz="2040" dirty="0">
                <a:cs typeface="Segoe UI Semibold" panose="020B0702040204020203" pitchFamily="34" charset="0"/>
              </a:rPr>
              <a:t>On-premises will allow the On-</a:t>
            </a:r>
            <a:r>
              <a:rPr lang="en-US" sz="2040" dirty="0" err="1">
                <a:cs typeface="Segoe UI Semibold" panose="020B0702040204020203" pitchFamily="34" charset="0"/>
              </a:rPr>
              <a:t>prem</a:t>
            </a:r>
            <a:r>
              <a:rPr lang="en-US" sz="2040" dirty="0">
                <a:cs typeface="Segoe UI Semibold" panose="020B0702040204020203" pitchFamily="34" charset="0"/>
              </a:rPr>
              <a:t> package to run in both</a:t>
            </a:r>
          </a:p>
          <a:p>
            <a:r>
              <a:rPr lang="en-US" sz="2040" dirty="0">
                <a:cs typeface="Segoe UI Semibold" panose="020B0702040204020203" pitchFamily="34" charset="0"/>
              </a:rPr>
              <a:t>environments. </a:t>
            </a:r>
          </a:p>
          <a:p>
            <a:pPr>
              <a:lnSpc>
                <a:spcPct val="90000"/>
              </a:lnSpc>
              <a:spcBef>
                <a:spcPts val="1224"/>
              </a:spcBef>
            </a:pPr>
            <a:endParaRPr lang="en-US" sz="2040" dirty="0">
              <a:cs typeface="Segoe UI Semibold" panose="020B0702040204020203" pitchFamily="34" charset="0"/>
            </a:endParaRPr>
          </a:p>
        </p:txBody>
      </p:sp>
      <p:pic>
        <p:nvPicPr>
          <p:cNvPr id="13" name="Picture 1" descr="image001">
            <a:extLst>
              <a:ext uri="{FF2B5EF4-FFF2-40B4-BE49-F238E27FC236}">
                <a16:creationId xmlns:a16="http://schemas.microsoft.com/office/drawing/2014/main" id="{75757CD9-3DC4-444F-9502-F7592AC71B5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02569" y="3903397"/>
            <a:ext cx="3933434" cy="210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ounded Rectangle 3">
            <a:extLst>
              <a:ext uri="{FF2B5EF4-FFF2-40B4-BE49-F238E27FC236}">
                <a16:creationId xmlns:a16="http://schemas.microsoft.com/office/drawing/2014/main" id="{138855C7-3812-409C-B53D-DFFFE3B0B5D7}"/>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GA Today!!</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42867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75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290">
                                          <p:stCondLst>
                                            <p:cond delay="0"/>
                                          </p:stCondLst>
                                        </p:cTn>
                                        <p:tgtEl>
                                          <p:spTgt spid="16"/>
                                        </p:tgtEl>
                                      </p:cBhvr>
                                    </p:animEffect>
                                    <p:anim calcmode="lin" valueType="num">
                                      <p:cBhvr>
                                        <p:cTn id="18"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23" dur="13">
                                          <p:stCondLst>
                                            <p:cond delay="325"/>
                                          </p:stCondLst>
                                        </p:cTn>
                                        <p:tgtEl>
                                          <p:spTgt spid="16"/>
                                        </p:tgtEl>
                                      </p:cBhvr>
                                      <p:to x="100000" y="60000"/>
                                    </p:animScale>
                                    <p:animScale>
                                      <p:cBhvr>
                                        <p:cTn id="24" dur="83" decel="50000">
                                          <p:stCondLst>
                                            <p:cond delay="338"/>
                                          </p:stCondLst>
                                        </p:cTn>
                                        <p:tgtEl>
                                          <p:spTgt spid="16"/>
                                        </p:tgtEl>
                                      </p:cBhvr>
                                      <p:to x="100000" y="100000"/>
                                    </p:animScale>
                                    <p:animScale>
                                      <p:cBhvr>
                                        <p:cTn id="25" dur="13">
                                          <p:stCondLst>
                                            <p:cond delay="656"/>
                                          </p:stCondLst>
                                        </p:cTn>
                                        <p:tgtEl>
                                          <p:spTgt spid="16"/>
                                        </p:tgtEl>
                                      </p:cBhvr>
                                      <p:to x="100000" y="80000"/>
                                    </p:animScale>
                                    <p:animScale>
                                      <p:cBhvr>
                                        <p:cTn id="26" dur="83" decel="50000">
                                          <p:stCondLst>
                                            <p:cond delay="669"/>
                                          </p:stCondLst>
                                        </p:cTn>
                                        <p:tgtEl>
                                          <p:spTgt spid="16"/>
                                        </p:tgtEl>
                                      </p:cBhvr>
                                      <p:to x="100000" y="100000"/>
                                    </p:animScale>
                                    <p:animScale>
                                      <p:cBhvr>
                                        <p:cTn id="27" dur="13">
                                          <p:stCondLst>
                                            <p:cond delay="821"/>
                                          </p:stCondLst>
                                        </p:cTn>
                                        <p:tgtEl>
                                          <p:spTgt spid="16"/>
                                        </p:tgtEl>
                                      </p:cBhvr>
                                      <p:to x="100000" y="90000"/>
                                    </p:animScale>
                                    <p:animScale>
                                      <p:cBhvr>
                                        <p:cTn id="28" dur="83" decel="50000">
                                          <p:stCondLst>
                                            <p:cond delay="834"/>
                                          </p:stCondLst>
                                        </p:cTn>
                                        <p:tgtEl>
                                          <p:spTgt spid="16"/>
                                        </p:tgtEl>
                                      </p:cBhvr>
                                      <p:to x="100000" y="100000"/>
                                    </p:animScale>
                                    <p:animScale>
                                      <p:cBhvr>
                                        <p:cTn id="29" dur="13">
                                          <p:stCondLst>
                                            <p:cond delay="904"/>
                                          </p:stCondLst>
                                        </p:cTn>
                                        <p:tgtEl>
                                          <p:spTgt spid="16"/>
                                        </p:tgtEl>
                                      </p:cBhvr>
                                      <p:to x="100000" y="95000"/>
                                    </p:animScale>
                                    <p:animScale>
                                      <p:cBhvr>
                                        <p:cTn id="30" dur="83" decel="50000">
                                          <p:stCondLst>
                                            <p:cond delay="917"/>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Tenant wide deployment</a:t>
            </a:r>
          </a:p>
        </p:txBody>
      </p:sp>
      <p:sp>
        <p:nvSpPr>
          <p:cNvPr id="9" name="Rectangle 8">
            <a:extLst>
              <a:ext uri="{FF2B5EF4-FFF2-40B4-BE49-F238E27FC236}">
                <a16:creationId xmlns:a16="http://schemas.microsoft.com/office/drawing/2014/main" id="{7C2FF82F-4480-4426-8335-E3B3D6F6E16D}"/>
              </a:ext>
            </a:extLst>
          </p:cNvPr>
          <p:cNvSpPr/>
          <p:nvPr/>
        </p:nvSpPr>
        <p:spPr bwMode="auto">
          <a:xfrm>
            <a:off x="882" y="1640908"/>
            <a:ext cx="11899546" cy="46276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2">
            <a:extLst>
              <a:ext uri="{FF2B5EF4-FFF2-40B4-BE49-F238E27FC236}">
                <a16:creationId xmlns:a16="http://schemas.microsoft.com/office/drawing/2014/main" id="{1A693D4D-335E-48C5-9DD4-25BCE1730B00}"/>
              </a:ext>
            </a:extLst>
          </p:cNvPr>
          <p:cNvSpPr txBox="1">
            <a:spLocks/>
          </p:cNvSpPr>
          <p:nvPr/>
        </p:nvSpPr>
        <p:spPr>
          <a:xfrm>
            <a:off x="277525" y="2178641"/>
            <a:ext cx="10560444" cy="1490520"/>
          </a:xfrm>
          <a:prstGeom prst="rect">
            <a:avLst/>
          </a:prstGeom>
        </p:spPr>
        <p:txBody>
          <a:bodyPr vert="horz" wrap="square" lIns="149217" tIns="93260" rIns="149217" bIns="93260" rtlCol="0">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56" dirty="0">
                <a:solidFill>
                  <a:schemeClr val="tx2"/>
                </a:solidFill>
                <a:latin typeface="Segoe UI Semibold" panose="020B0702040204020203" pitchFamily="34" charset="0"/>
                <a:cs typeface="Segoe UI Semibold" panose="020B0702040204020203" pitchFamily="34" charset="0"/>
              </a:rPr>
              <a:t>Create and Deploy SPFx components (web parts and extensions) that are immediately available to all site collections </a:t>
            </a:r>
          </a:p>
        </p:txBody>
      </p:sp>
      <p:sp>
        <p:nvSpPr>
          <p:cNvPr id="14" name="Rectangle 13">
            <a:extLst>
              <a:ext uri="{FF2B5EF4-FFF2-40B4-BE49-F238E27FC236}">
                <a16:creationId xmlns:a16="http://schemas.microsoft.com/office/drawing/2014/main" id="{2BBBAE31-0CD6-4D4C-83E7-76C37CAE8FB8}"/>
              </a:ext>
            </a:extLst>
          </p:cNvPr>
          <p:cNvSpPr/>
          <p:nvPr/>
        </p:nvSpPr>
        <p:spPr>
          <a:xfrm>
            <a:off x="565757" y="4470804"/>
            <a:ext cx="4975507" cy="1333775"/>
          </a:xfrm>
          <a:prstGeom prst="rect">
            <a:avLst/>
          </a:prstGeom>
          <a:solidFill>
            <a:schemeClr val="tx2"/>
          </a:solidFill>
        </p:spPr>
        <p:txBody>
          <a:bodyPr wrap="none" lIns="559562" anchor="ctr" anchorCtr="0">
            <a:noAutofit/>
          </a:bodyPr>
          <a:lstStyle/>
          <a:p>
            <a:pPr>
              <a:lnSpc>
                <a:spcPct val="90000"/>
              </a:lnSpc>
              <a:spcBef>
                <a:spcPts val="1224"/>
              </a:spcBef>
            </a:pPr>
            <a:r>
              <a:rPr lang="en-US" sz="2000" dirty="0">
                <a:solidFill>
                  <a:schemeClr val="bg1"/>
                </a:solidFill>
                <a:latin typeface="Segoe UI Semibold" panose="020B0702040204020203" pitchFamily="34" charset="0"/>
                <a:cs typeface="Segoe UI Semibold" panose="020B0702040204020203" pitchFamily="34" charset="0"/>
              </a:rPr>
              <a:t>Restrictions apply</a:t>
            </a:r>
          </a:p>
          <a:p>
            <a:pPr>
              <a:lnSpc>
                <a:spcPct val="90000"/>
              </a:lnSpc>
              <a:spcBef>
                <a:spcPts val="1224"/>
              </a:spcBef>
            </a:pPr>
            <a:r>
              <a:rPr lang="en-US" sz="2000" dirty="0">
                <a:solidFill>
                  <a:schemeClr val="bg1"/>
                </a:solidFill>
                <a:cs typeface="Segoe UI Semibold" panose="020B0702040204020203" pitchFamily="34" charset="0"/>
              </a:rPr>
              <a:t>Tenant-wide solutions don’t include </a:t>
            </a:r>
            <a:br>
              <a:rPr lang="en-US" sz="2000" dirty="0">
                <a:solidFill>
                  <a:schemeClr val="bg1"/>
                </a:solidFill>
                <a:cs typeface="Segoe UI Semibold" panose="020B0702040204020203" pitchFamily="34" charset="0"/>
              </a:rPr>
            </a:br>
            <a:r>
              <a:rPr lang="en-US" sz="2000" dirty="0">
                <a:solidFill>
                  <a:schemeClr val="bg1"/>
                </a:solidFill>
                <a:cs typeface="Segoe UI Semibold" panose="020B0702040204020203" pitchFamily="34" charset="0"/>
              </a:rPr>
              <a:t>Feature provisioning</a:t>
            </a:r>
          </a:p>
        </p:txBody>
      </p:sp>
      <p:pic>
        <p:nvPicPr>
          <p:cNvPr id="15" name="Picture 14">
            <a:extLst>
              <a:ext uri="{FF2B5EF4-FFF2-40B4-BE49-F238E27FC236}">
                <a16:creationId xmlns:a16="http://schemas.microsoft.com/office/drawing/2014/main" id="{FCC66B02-CCCD-473C-8C2B-7EE209D520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45497" y="3576537"/>
            <a:ext cx="4023702" cy="2348218"/>
          </a:xfrm>
          <a:prstGeom prst="rect">
            <a:avLst/>
          </a:prstGeom>
        </p:spPr>
      </p:pic>
      <p:sp>
        <p:nvSpPr>
          <p:cNvPr id="18" name="Rounded Rectangle 3">
            <a:extLst>
              <a:ext uri="{FF2B5EF4-FFF2-40B4-BE49-F238E27FC236}">
                <a16:creationId xmlns:a16="http://schemas.microsoft.com/office/drawing/2014/main" id="{B0EC8EF2-B6E4-4617-B577-8C53B0F81EAD}"/>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Released</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107448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1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290">
                                          <p:stCondLst>
                                            <p:cond delay="0"/>
                                          </p:stCondLst>
                                        </p:cTn>
                                        <p:tgtEl>
                                          <p:spTgt spid="18"/>
                                        </p:tgtEl>
                                      </p:cBhvr>
                                    </p:animEffect>
                                    <p:anim calcmode="lin" valueType="num">
                                      <p:cBhvr>
                                        <p:cTn id="22"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3"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4"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25"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26"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27" dur="13">
                                          <p:stCondLst>
                                            <p:cond delay="325"/>
                                          </p:stCondLst>
                                        </p:cTn>
                                        <p:tgtEl>
                                          <p:spTgt spid="18"/>
                                        </p:tgtEl>
                                      </p:cBhvr>
                                      <p:to x="100000" y="60000"/>
                                    </p:animScale>
                                    <p:animScale>
                                      <p:cBhvr>
                                        <p:cTn id="28" dur="83" decel="50000">
                                          <p:stCondLst>
                                            <p:cond delay="338"/>
                                          </p:stCondLst>
                                        </p:cTn>
                                        <p:tgtEl>
                                          <p:spTgt spid="18"/>
                                        </p:tgtEl>
                                      </p:cBhvr>
                                      <p:to x="100000" y="100000"/>
                                    </p:animScale>
                                    <p:animScale>
                                      <p:cBhvr>
                                        <p:cTn id="29" dur="13">
                                          <p:stCondLst>
                                            <p:cond delay="656"/>
                                          </p:stCondLst>
                                        </p:cTn>
                                        <p:tgtEl>
                                          <p:spTgt spid="18"/>
                                        </p:tgtEl>
                                      </p:cBhvr>
                                      <p:to x="100000" y="80000"/>
                                    </p:animScale>
                                    <p:animScale>
                                      <p:cBhvr>
                                        <p:cTn id="30" dur="83" decel="50000">
                                          <p:stCondLst>
                                            <p:cond delay="669"/>
                                          </p:stCondLst>
                                        </p:cTn>
                                        <p:tgtEl>
                                          <p:spTgt spid="18"/>
                                        </p:tgtEl>
                                      </p:cBhvr>
                                      <p:to x="100000" y="100000"/>
                                    </p:animScale>
                                    <p:animScale>
                                      <p:cBhvr>
                                        <p:cTn id="31" dur="13">
                                          <p:stCondLst>
                                            <p:cond delay="821"/>
                                          </p:stCondLst>
                                        </p:cTn>
                                        <p:tgtEl>
                                          <p:spTgt spid="18"/>
                                        </p:tgtEl>
                                      </p:cBhvr>
                                      <p:to x="100000" y="90000"/>
                                    </p:animScale>
                                    <p:animScale>
                                      <p:cBhvr>
                                        <p:cTn id="32" dur="83" decel="50000">
                                          <p:stCondLst>
                                            <p:cond delay="834"/>
                                          </p:stCondLst>
                                        </p:cTn>
                                        <p:tgtEl>
                                          <p:spTgt spid="18"/>
                                        </p:tgtEl>
                                      </p:cBhvr>
                                      <p:to x="100000" y="100000"/>
                                    </p:animScale>
                                    <p:animScale>
                                      <p:cBhvr>
                                        <p:cTn id="33" dur="13">
                                          <p:stCondLst>
                                            <p:cond delay="904"/>
                                          </p:stCondLst>
                                        </p:cTn>
                                        <p:tgtEl>
                                          <p:spTgt spid="18"/>
                                        </p:tgtEl>
                                      </p:cBhvr>
                                      <p:to x="100000" y="95000"/>
                                    </p:animScale>
                                    <p:animScale>
                                      <p:cBhvr>
                                        <p:cTn id="34" dur="83" decel="50000">
                                          <p:stCondLst>
                                            <p:cond delay="917"/>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3" name="Title 2">
            <a:extLst/>
          </p:cNvPr>
          <p:cNvSpPr>
            <a:spLocks noGrp="1"/>
          </p:cNvSpPr>
          <p:nvPr>
            <p:ph type="title"/>
          </p:nvPr>
        </p:nvSpPr>
        <p:spPr/>
        <p:txBody>
          <a:bodyPr/>
          <a:lstStyle/>
          <a:p>
            <a:r>
              <a:rPr lang="en-US" dirty="0"/>
              <a:t>Demo: Let’s deploy!!</a:t>
            </a:r>
          </a:p>
        </p:txBody>
      </p:sp>
    </p:spTree>
    <p:extLst>
      <p:ext uri="{BB962C8B-B14F-4D97-AF65-F5344CB8AC3E}">
        <p14:creationId xmlns:p14="http://schemas.microsoft.com/office/powerpoint/2010/main" val="219413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SPFx Extensions </a:t>
            </a:r>
            <a:br>
              <a:rPr lang="en-US" dirty="0"/>
            </a:br>
            <a:endParaRPr lang="en-US" dirty="0"/>
          </a:p>
        </p:txBody>
      </p:sp>
      <p:sp>
        <p:nvSpPr>
          <p:cNvPr id="6" name="Rectangle 5">
            <a:extLst>
              <a:ext uri="{FF2B5EF4-FFF2-40B4-BE49-F238E27FC236}">
                <a16:creationId xmlns:a16="http://schemas.microsoft.com/office/drawing/2014/main" id="{D986EB87-017F-4484-A2ED-71CBA9878D63}"/>
              </a:ext>
            </a:extLst>
          </p:cNvPr>
          <p:cNvSpPr/>
          <p:nvPr/>
        </p:nvSpPr>
        <p:spPr bwMode="auto">
          <a:xfrm>
            <a:off x="882" y="1119849"/>
            <a:ext cx="11899546" cy="51486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FE15497-F861-4B8B-B00C-4201BF73E9DC}"/>
              </a:ext>
            </a:extLst>
          </p:cNvPr>
          <p:cNvSpPr txBox="1"/>
          <p:nvPr/>
        </p:nvSpPr>
        <p:spPr>
          <a:xfrm>
            <a:off x="544162" y="3748591"/>
            <a:ext cx="3199947" cy="843265"/>
          </a:xfrm>
          <a:prstGeom prst="rect">
            <a:avLst/>
          </a:prstGeom>
          <a:noFill/>
        </p:spPr>
        <p:txBody>
          <a:bodyPr wrap="square" lIns="182854" tIns="146283" rIns="182854" bIns="146283"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Application</a:t>
            </a:r>
            <a:r>
              <a:rPr lang="en-US" b="1"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Customizer</a:t>
            </a:r>
            <a:endParaRPr lang="en-US" b="1" dirty="0">
              <a:gradFill>
                <a:gsLst>
                  <a:gs pos="2917">
                    <a:schemeClr val="tx1"/>
                  </a:gs>
                  <a:gs pos="30000">
                    <a:schemeClr val="tx1"/>
                  </a:gs>
                </a:gsLst>
                <a:lin ang="5400000" scaled="0"/>
              </a:gradFill>
            </a:endParaRPr>
          </a:p>
          <a:p>
            <a:pPr algn="ctr">
              <a:lnSpc>
                <a:spcPct val="90000"/>
              </a:lnSpc>
              <a:spcAft>
                <a:spcPts val="600"/>
              </a:spcAft>
            </a:pPr>
            <a:r>
              <a:rPr lang="en-US" sz="1400" dirty="0">
                <a:solidFill>
                  <a:schemeClr val="tx2"/>
                </a:solidFill>
              </a:rPr>
              <a:t>List, Libraries, Pages</a:t>
            </a:r>
            <a:endParaRPr lang="en-US" sz="1400" b="1" dirty="0">
              <a:solidFill>
                <a:schemeClr val="tx2"/>
              </a:solidFill>
            </a:endParaRPr>
          </a:p>
        </p:txBody>
      </p:sp>
      <p:sp>
        <p:nvSpPr>
          <p:cNvPr id="13" name="TextBox 12">
            <a:extLst>
              <a:ext uri="{FF2B5EF4-FFF2-40B4-BE49-F238E27FC236}">
                <a16:creationId xmlns:a16="http://schemas.microsoft.com/office/drawing/2014/main" id="{7132B743-8A17-4E88-B4A9-105662AA0D01}"/>
              </a:ext>
            </a:extLst>
          </p:cNvPr>
          <p:cNvSpPr txBox="1"/>
          <p:nvPr/>
        </p:nvSpPr>
        <p:spPr>
          <a:xfrm>
            <a:off x="4736975" y="3748592"/>
            <a:ext cx="2909042" cy="843265"/>
          </a:xfrm>
          <a:prstGeom prst="rect">
            <a:avLst/>
          </a:prstGeom>
          <a:noFill/>
        </p:spPr>
        <p:txBody>
          <a:bodyPr wrap="square" lIns="182854" tIns="146283" rIns="182854" bIns="146283"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Command Set</a:t>
            </a:r>
          </a:p>
          <a:p>
            <a:pPr algn="ctr">
              <a:lnSpc>
                <a:spcPct val="90000"/>
              </a:lnSpc>
              <a:spcAft>
                <a:spcPts val="600"/>
              </a:spcAft>
            </a:pPr>
            <a:r>
              <a:rPr lang="en-US" sz="1400" dirty="0">
                <a:solidFill>
                  <a:schemeClr val="tx2"/>
                </a:solidFill>
              </a:rPr>
              <a:t>List, Libraries</a:t>
            </a:r>
          </a:p>
        </p:txBody>
      </p:sp>
      <p:sp>
        <p:nvSpPr>
          <p:cNvPr id="14" name="TextBox 13">
            <a:extLst>
              <a:ext uri="{FF2B5EF4-FFF2-40B4-BE49-F238E27FC236}">
                <a16:creationId xmlns:a16="http://schemas.microsoft.com/office/drawing/2014/main" id="{C381DB3B-2E04-42AC-9087-49B1062F192D}"/>
              </a:ext>
            </a:extLst>
          </p:cNvPr>
          <p:cNvSpPr txBox="1"/>
          <p:nvPr/>
        </p:nvSpPr>
        <p:spPr>
          <a:xfrm>
            <a:off x="8638883" y="3748591"/>
            <a:ext cx="3199947" cy="843265"/>
          </a:xfrm>
          <a:prstGeom prst="rect">
            <a:avLst/>
          </a:prstGeom>
          <a:noFill/>
        </p:spPr>
        <p:txBody>
          <a:bodyPr wrap="square" lIns="182854" tIns="146283" rIns="182854" bIns="146283"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Field Customizer</a:t>
            </a:r>
          </a:p>
          <a:p>
            <a:pPr algn="ctr">
              <a:lnSpc>
                <a:spcPct val="90000"/>
              </a:lnSpc>
              <a:spcAft>
                <a:spcPts val="600"/>
              </a:spcAft>
            </a:pPr>
            <a:r>
              <a:rPr lang="en-US" sz="1400" dirty="0">
                <a:solidFill>
                  <a:schemeClr val="tx2"/>
                </a:solidFill>
              </a:rPr>
              <a:t>List, Libraries</a:t>
            </a:r>
          </a:p>
        </p:txBody>
      </p:sp>
      <p:sp>
        <p:nvSpPr>
          <p:cNvPr id="15" name="TextBox 14">
            <a:extLst>
              <a:ext uri="{FF2B5EF4-FFF2-40B4-BE49-F238E27FC236}">
                <a16:creationId xmlns:a16="http://schemas.microsoft.com/office/drawing/2014/main" id="{32299D1C-473E-4C4D-A1BB-B3A0066C76BB}"/>
              </a:ext>
            </a:extLst>
          </p:cNvPr>
          <p:cNvSpPr txBox="1"/>
          <p:nvPr/>
        </p:nvSpPr>
        <p:spPr>
          <a:xfrm>
            <a:off x="621363" y="6252407"/>
            <a:ext cx="3199947" cy="682965"/>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Add custom rendering script to well-known placeholders</a:t>
            </a:r>
          </a:p>
        </p:txBody>
      </p:sp>
      <p:sp>
        <p:nvSpPr>
          <p:cNvPr id="16" name="TextBox 15">
            <a:extLst>
              <a:ext uri="{FF2B5EF4-FFF2-40B4-BE49-F238E27FC236}">
                <a16:creationId xmlns:a16="http://schemas.microsoft.com/office/drawing/2014/main" id="{452AA4E2-CC87-42AA-A222-04773F3F4010}"/>
              </a:ext>
            </a:extLst>
          </p:cNvPr>
          <p:cNvSpPr txBox="1"/>
          <p:nvPr/>
        </p:nvSpPr>
        <p:spPr>
          <a:xfrm>
            <a:off x="4591523" y="6383334"/>
            <a:ext cx="3655286" cy="489194"/>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Extend the modern list command surface</a:t>
            </a:r>
          </a:p>
        </p:txBody>
      </p:sp>
      <p:sp>
        <p:nvSpPr>
          <p:cNvPr id="17" name="TextBox 16">
            <a:extLst>
              <a:ext uri="{FF2B5EF4-FFF2-40B4-BE49-F238E27FC236}">
                <a16:creationId xmlns:a16="http://schemas.microsoft.com/office/drawing/2014/main" id="{5C5A80C5-85AE-4D9F-919B-BAB19EA91FA6}"/>
              </a:ext>
            </a:extLst>
          </p:cNvPr>
          <p:cNvSpPr txBox="1"/>
          <p:nvPr/>
        </p:nvSpPr>
        <p:spPr>
          <a:xfrm>
            <a:off x="8768521" y="6367792"/>
            <a:ext cx="3395987" cy="489194"/>
          </a:xfrm>
          <a:prstGeom prst="rect">
            <a:avLst/>
          </a:prstGeom>
          <a:noFill/>
        </p:spPr>
        <p:txBody>
          <a:bodyPr wrap="square" lIns="182854" tIns="146283" rIns="182854" bIns="146283" rtlCol="0">
            <a:spAutoFit/>
          </a:bodyPr>
          <a:lstStyle/>
          <a:p>
            <a:pPr>
              <a:lnSpc>
                <a:spcPct val="90000"/>
              </a:lnSpc>
              <a:spcAft>
                <a:spcPts val="600"/>
              </a:spcAft>
            </a:pPr>
            <a:r>
              <a:rPr lang="en-US" sz="1399" dirty="0">
                <a:gradFill>
                  <a:gsLst>
                    <a:gs pos="2917">
                      <a:schemeClr val="tx1"/>
                    </a:gs>
                    <a:gs pos="30000">
                      <a:schemeClr val="tx1"/>
                    </a:gs>
                  </a:gsLst>
                  <a:lin ang="5400000" scaled="0"/>
                </a:gradFill>
              </a:rPr>
              <a:t>Customize how columns are rendered</a:t>
            </a:r>
          </a:p>
        </p:txBody>
      </p:sp>
      <p:pic>
        <p:nvPicPr>
          <p:cNvPr id="18" name="Picture 17">
            <a:extLst>
              <a:ext uri="{FF2B5EF4-FFF2-40B4-BE49-F238E27FC236}">
                <a16:creationId xmlns:a16="http://schemas.microsoft.com/office/drawing/2014/main" id="{3CFA8CA1-8AEB-4987-BDCF-8E5A1E684F0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3291" y="4658046"/>
            <a:ext cx="984161" cy="1632738"/>
          </a:xfrm>
          <a:prstGeom prst="rect">
            <a:avLst/>
          </a:prstGeom>
        </p:spPr>
      </p:pic>
      <p:pic>
        <p:nvPicPr>
          <p:cNvPr id="19" name="Picture 18">
            <a:extLst>
              <a:ext uri="{FF2B5EF4-FFF2-40B4-BE49-F238E27FC236}">
                <a16:creationId xmlns:a16="http://schemas.microsoft.com/office/drawing/2014/main" id="{72BE7281-80F6-4321-A329-611A997ED0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1498" y="5020405"/>
            <a:ext cx="1135945" cy="1131365"/>
          </a:xfrm>
          <a:prstGeom prst="rect">
            <a:avLst/>
          </a:prstGeom>
        </p:spPr>
      </p:pic>
      <p:sp>
        <p:nvSpPr>
          <p:cNvPr id="20" name="Rectangle 19">
            <a:extLst>
              <a:ext uri="{FF2B5EF4-FFF2-40B4-BE49-F238E27FC236}">
                <a16:creationId xmlns:a16="http://schemas.microsoft.com/office/drawing/2014/main" id="{BE69131F-C9A9-4E3C-8209-8BEDB53DBE6D}"/>
              </a:ext>
            </a:extLst>
          </p:cNvPr>
          <p:cNvSpPr/>
          <p:nvPr/>
        </p:nvSpPr>
        <p:spPr>
          <a:xfrm>
            <a:off x="4978885" y="4387761"/>
            <a:ext cx="669007" cy="270285"/>
          </a:xfrm>
          <a:prstGeom prst="rect">
            <a:avLst/>
          </a:prstGeom>
        </p:spPr>
        <p:txBody>
          <a:bodyPr wrap="none">
            <a:spAutoFit/>
          </a:bodyPr>
          <a:lstStyle/>
          <a:p>
            <a:r>
              <a:rPr lang="en-US" sz="1122" dirty="0">
                <a:solidFill>
                  <a:schemeClr val="tx2"/>
                </a:solidFill>
              </a:rPr>
              <a:t>Toolbar</a:t>
            </a:r>
          </a:p>
        </p:txBody>
      </p:sp>
      <p:sp>
        <p:nvSpPr>
          <p:cNvPr id="21" name="Rectangle 20">
            <a:extLst>
              <a:ext uri="{FF2B5EF4-FFF2-40B4-BE49-F238E27FC236}">
                <a16:creationId xmlns:a16="http://schemas.microsoft.com/office/drawing/2014/main" id="{6A2A989E-DE29-4AFD-93EB-48E984508F32}"/>
              </a:ext>
            </a:extLst>
          </p:cNvPr>
          <p:cNvSpPr/>
          <p:nvPr/>
        </p:nvSpPr>
        <p:spPr>
          <a:xfrm>
            <a:off x="6326408" y="4768369"/>
            <a:ext cx="435215" cy="270285"/>
          </a:xfrm>
          <a:prstGeom prst="rect">
            <a:avLst/>
          </a:prstGeom>
        </p:spPr>
        <p:txBody>
          <a:bodyPr wrap="none">
            <a:spAutoFit/>
          </a:bodyPr>
          <a:lstStyle/>
          <a:p>
            <a:r>
              <a:rPr lang="en-US" sz="1122" dirty="0">
                <a:solidFill>
                  <a:schemeClr val="tx2"/>
                </a:solidFill>
              </a:rPr>
              <a:t>ECB</a:t>
            </a:r>
          </a:p>
        </p:txBody>
      </p:sp>
      <p:cxnSp>
        <p:nvCxnSpPr>
          <p:cNvPr id="22" name="Straight Connector 21">
            <a:extLst>
              <a:ext uri="{FF2B5EF4-FFF2-40B4-BE49-F238E27FC236}">
                <a16:creationId xmlns:a16="http://schemas.microsoft.com/office/drawing/2014/main" id="{D4DB3DA4-5EF3-42F8-8089-C08BF4D1D361}"/>
              </a:ext>
            </a:extLst>
          </p:cNvPr>
          <p:cNvCxnSpPr>
            <a:cxnSpLocks/>
          </p:cNvCxnSpPr>
          <p:nvPr/>
        </p:nvCxnSpPr>
        <p:spPr>
          <a:xfrm>
            <a:off x="4526165" y="4075384"/>
            <a:ext cx="7332" cy="240175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D826AF-03CF-4E7E-9AF7-46EDA2A7953E}"/>
              </a:ext>
            </a:extLst>
          </p:cNvPr>
          <p:cNvCxnSpPr>
            <a:cxnSpLocks/>
          </p:cNvCxnSpPr>
          <p:nvPr/>
        </p:nvCxnSpPr>
        <p:spPr>
          <a:xfrm>
            <a:off x="8297503" y="4070047"/>
            <a:ext cx="7332" cy="240175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0CFAE05-DC99-4A9C-8014-D9886D27CE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4104" y="4658216"/>
            <a:ext cx="4047879" cy="1575662"/>
          </a:xfrm>
          <a:prstGeom prst="rect">
            <a:avLst/>
          </a:prstGeom>
        </p:spPr>
      </p:pic>
      <p:pic>
        <p:nvPicPr>
          <p:cNvPr id="25" name="Picture 24">
            <a:extLst>
              <a:ext uri="{FF2B5EF4-FFF2-40B4-BE49-F238E27FC236}">
                <a16:creationId xmlns:a16="http://schemas.microsoft.com/office/drawing/2014/main" id="{1BBFAD28-8840-454E-9866-78EB4252A0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93002" y="4644481"/>
            <a:ext cx="2534569" cy="1600325"/>
          </a:xfrm>
          <a:prstGeom prst="rect">
            <a:avLst/>
          </a:prstGeom>
        </p:spPr>
      </p:pic>
      <p:sp>
        <p:nvSpPr>
          <p:cNvPr id="28" name="Content Placeholder 2">
            <a:extLst>
              <a:ext uri="{FF2B5EF4-FFF2-40B4-BE49-F238E27FC236}">
                <a16:creationId xmlns:a16="http://schemas.microsoft.com/office/drawing/2014/main" id="{9B39CB72-1E0E-4F4A-9C01-83D6F2B7BE25}"/>
              </a:ext>
            </a:extLst>
          </p:cNvPr>
          <p:cNvSpPr txBox="1">
            <a:spLocks/>
          </p:cNvSpPr>
          <p:nvPr/>
        </p:nvSpPr>
        <p:spPr>
          <a:xfrm>
            <a:off x="647384" y="1476488"/>
            <a:ext cx="5410543" cy="1850335"/>
          </a:xfrm>
          <a:prstGeom prst="rect">
            <a:avLst/>
          </a:prstGeom>
        </p:spPr>
        <p:txBody>
          <a:bodyPr vert="horz" wrap="square" lIns="149217" tIns="93260" rIns="149217" bIns="9326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solidFill>
                  <a:schemeClr val="tx2"/>
                </a:solidFill>
                <a:latin typeface="Segoe UI Semibold" panose="020B0702040204020203" pitchFamily="34" charset="0"/>
                <a:cs typeface="Segoe UI Semibold" panose="020B0702040204020203" pitchFamily="34" charset="0"/>
              </a:rPr>
              <a:t>Create custom field, footers and headers as well as custom command on both modern list and libraries and Pages. The same governance and ALM models available for </a:t>
            </a:r>
            <a:r>
              <a:rPr lang="en-US" sz="2000" dirty="0" err="1">
                <a:solidFill>
                  <a:schemeClr val="tx2"/>
                </a:solidFill>
                <a:latin typeface="Segoe UI Semibold" panose="020B0702040204020203" pitchFamily="34" charset="0"/>
                <a:cs typeface="Segoe UI Semibold" panose="020B0702040204020203" pitchFamily="34" charset="0"/>
              </a:rPr>
              <a:t>SPFx</a:t>
            </a:r>
            <a:r>
              <a:rPr lang="en-US" sz="2000" dirty="0">
                <a:solidFill>
                  <a:schemeClr val="tx2"/>
                </a:solidFill>
                <a:latin typeface="Segoe UI Semibold" panose="020B0702040204020203" pitchFamily="34" charset="0"/>
                <a:cs typeface="Segoe UI Semibold" panose="020B0702040204020203" pitchFamily="34" charset="0"/>
              </a:rPr>
              <a:t> web parts are also applied to Extensions</a:t>
            </a:r>
          </a:p>
        </p:txBody>
      </p:sp>
      <p:sp>
        <p:nvSpPr>
          <p:cNvPr id="29" name="Rectangle 28">
            <a:extLst>
              <a:ext uri="{FF2B5EF4-FFF2-40B4-BE49-F238E27FC236}">
                <a16:creationId xmlns:a16="http://schemas.microsoft.com/office/drawing/2014/main" id="{6FAAC2E7-4659-47EC-B2F4-AE6D8F1007DF}"/>
              </a:ext>
            </a:extLst>
          </p:cNvPr>
          <p:cNvSpPr/>
          <p:nvPr/>
        </p:nvSpPr>
        <p:spPr>
          <a:xfrm flipH="1">
            <a:off x="6242498" y="1199320"/>
            <a:ext cx="45719" cy="2386533"/>
          </a:xfrm>
          <a:prstGeom prst="rect">
            <a:avLst/>
          </a:prstGeom>
          <a:solidFill>
            <a:schemeClr val="tx2"/>
          </a:solidFill>
        </p:spPr>
        <p:txBody>
          <a:bodyPr wrap="none" lIns="559562" anchor="ctr" anchorCtr="0">
            <a:noAutofit/>
          </a:bodyPr>
          <a:lstStyle/>
          <a:p>
            <a:pPr>
              <a:spcBef>
                <a:spcPts val="1224"/>
              </a:spcBef>
            </a:pPr>
            <a:r>
              <a:rPr lang="en-US" sz="1400" dirty="0">
                <a:latin typeface="Segoe UI Semibold" panose="020B0702040204020203" pitchFamily="34" charset="0"/>
                <a:cs typeface="Segoe UI Semibold" panose="020B0702040204020203" pitchFamily="34" charset="0"/>
              </a:rPr>
              <a:t>Built with the same architecture of </a:t>
            </a:r>
            <a:r>
              <a:rPr lang="en-US" sz="1400" dirty="0" err="1">
                <a:latin typeface="Segoe UI Semibold" panose="020B0702040204020203" pitchFamily="34" charset="0"/>
                <a:cs typeface="Segoe UI Semibold" panose="020B0702040204020203" pitchFamily="34" charset="0"/>
              </a:rPr>
              <a:t>SPFx</a:t>
            </a:r>
            <a:r>
              <a:rPr lang="en-US" sz="1400" dirty="0">
                <a:latin typeface="Segoe UI Semibold" panose="020B0702040204020203" pitchFamily="34" charset="0"/>
                <a:cs typeface="Segoe UI Semibold" panose="020B0702040204020203" pitchFamily="34" charset="0"/>
              </a:rPr>
              <a:t> Web Parts</a:t>
            </a:r>
          </a:p>
          <a:p>
            <a:pPr>
              <a:spcBef>
                <a:spcPts val="1224"/>
              </a:spcBef>
            </a:pPr>
            <a:r>
              <a:rPr lang="en-US" sz="1400" dirty="0">
                <a:cs typeface="Segoe UI Semibold" panose="020B0702040204020203" pitchFamily="34" charset="0"/>
              </a:rPr>
              <a:t>The same tool chain and deployment model as client side web parts.</a:t>
            </a:r>
          </a:p>
          <a:p>
            <a:pPr>
              <a:spcBef>
                <a:spcPts val="1224"/>
              </a:spcBef>
            </a:pPr>
            <a:r>
              <a:rPr lang="en-US" sz="1400" dirty="0">
                <a:cs typeface="Segoe UI Semibold" panose="020B0702040204020203" pitchFamily="34" charset="0"/>
              </a:rPr>
              <a:t>Derive from a strongly typed base class wherever possible rather than </a:t>
            </a:r>
            <a:br>
              <a:rPr lang="en-US" sz="1400" dirty="0">
                <a:cs typeface="Segoe UI Semibold" panose="020B0702040204020203" pitchFamily="34" charset="0"/>
              </a:rPr>
            </a:br>
            <a:r>
              <a:rPr lang="en-US" sz="1400" dirty="0">
                <a:cs typeface="Segoe UI Semibold" panose="020B0702040204020203" pitchFamily="34" charset="0"/>
              </a:rPr>
              <a:t>manipulating the page DOM directly.</a:t>
            </a:r>
          </a:p>
          <a:p>
            <a:pPr>
              <a:spcBef>
                <a:spcPts val="1224"/>
              </a:spcBef>
            </a:pPr>
            <a:r>
              <a:rPr lang="en-US" sz="1400" dirty="0">
                <a:cs typeface="Segoe UI Semibold" panose="020B0702040204020203" pitchFamily="34" charset="0"/>
              </a:rPr>
              <a:t>Replacing custom actions and </a:t>
            </a:r>
            <a:r>
              <a:rPr lang="en-US" sz="1400" dirty="0" err="1">
                <a:cs typeface="Segoe UI Semibold" panose="020B0702040204020203" pitchFamily="34" charset="0"/>
              </a:rPr>
              <a:t>JSLinks</a:t>
            </a:r>
            <a:r>
              <a:rPr lang="en-US" sz="1400" dirty="0">
                <a:cs typeface="Segoe UI Semibold" panose="020B0702040204020203" pitchFamily="34" charset="0"/>
              </a:rPr>
              <a:t> with “Code Parts”</a:t>
            </a:r>
          </a:p>
          <a:p>
            <a:pPr>
              <a:spcBef>
                <a:spcPts val="1224"/>
              </a:spcBef>
            </a:pPr>
            <a:r>
              <a:rPr lang="en-US" sz="1400" dirty="0">
                <a:cs typeface="Segoe UI Semibold" panose="020B0702040204020203" pitchFamily="34" charset="0"/>
              </a:rPr>
              <a:t>Work with </a:t>
            </a:r>
            <a:r>
              <a:rPr lang="en-US" sz="1400" dirty="0" err="1">
                <a:cs typeface="Segoe UI Semibold" panose="020B0702040204020203" pitchFamily="34" charset="0"/>
              </a:rPr>
              <a:t>NoScript</a:t>
            </a:r>
            <a:r>
              <a:rPr lang="en-US" sz="1400" dirty="0">
                <a:cs typeface="Segoe UI Semibold" panose="020B0702040204020203" pitchFamily="34" charset="0"/>
              </a:rPr>
              <a:t> via tenant app catalog</a:t>
            </a:r>
          </a:p>
          <a:p>
            <a:pPr>
              <a:spcBef>
                <a:spcPts val="1224"/>
              </a:spcBef>
            </a:pPr>
            <a:r>
              <a:rPr lang="en-US" sz="1400" dirty="0">
                <a:cs typeface="Segoe UI Semibold" panose="020B0702040204020203" pitchFamily="34" charset="0"/>
              </a:rPr>
              <a:t>Work in site collection app catalog*</a:t>
            </a:r>
          </a:p>
        </p:txBody>
      </p:sp>
      <p:sp>
        <p:nvSpPr>
          <p:cNvPr id="26" name="Rounded Rectangle 3">
            <a:extLst>
              <a:ext uri="{FF2B5EF4-FFF2-40B4-BE49-F238E27FC236}">
                <a16:creationId xmlns:a16="http://schemas.microsoft.com/office/drawing/2014/main" id="{3690073A-20FC-4D76-AAAB-ACFF41E8B70B}"/>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Released</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295416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additive="base">
                                        <p:cTn id="7" dur="75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8" dur="750" fill="hold"/>
                                        <p:tgtEl>
                                          <p:spTgt spid="2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290">
                                          <p:stCondLst>
                                            <p:cond delay="0"/>
                                          </p:stCondLst>
                                        </p:cTn>
                                        <p:tgtEl>
                                          <p:spTgt spid="26"/>
                                        </p:tgtEl>
                                      </p:cBhvr>
                                    </p:animEffect>
                                    <p:anim calcmode="lin" valueType="num">
                                      <p:cBhvr>
                                        <p:cTn id="18" dur="911"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26"/>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26"/>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26"/>
                                        </p:tgtEl>
                                        <p:attrNameLst>
                                          <p:attrName>ppt_y</p:attrName>
                                        </p:attrNameLst>
                                      </p:cBhvr>
                                      <p:tavLst>
                                        <p:tav tm="0" fmla="#ppt_y-sin(pi*$)/81">
                                          <p:val>
                                            <p:fltVal val="0"/>
                                          </p:val>
                                        </p:tav>
                                        <p:tav tm="100000">
                                          <p:val>
                                            <p:fltVal val="1"/>
                                          </p:val>
                                        </p:tav>
                                      </p:tavLst>
                                    </p:anim>
                                    <p:animScale>
                                      <p:cBhvr>
                                        <p:cTn id="23" dur="13">
                                          <p:stCondLst>
                                            <p:cond delay="325"/>
                                          </p:stCondLst>
                                        </p:cTn>
                                        <p:tgtEl>
                                          <p:spTgt spid="26"/>
                                        </p:tgtEl>
                                      </p:cBhvr>
                                      <p:to x="100000" y="60000"/>
                                    </p:animScale>
                                    <p:animScale>
                                      <p:cBhvr>
                                        <p:cTn id="24" dur="83" decel="50000">
                                          <p:stCondLst>
                                            <p:cond delay="338"/>
                                          </p:stCondLst>
                                        </p:cTn>
                                        <p:tgtEl>
                                          <p:spTgt spid="26"/>
                                        </p:tgtEl>
                                      </p:cBhvr>
                                      <p:to x="100000" y="100000"/>
                                    </p:animScale>
                                    <p:animScale>
                                      <p:cBhvr>
                                        <p:cTn id="25" dur="13">
                                          <p:stCondLst>
                                            <p:cond delay="656"/>
                                          </p:stCondLst>
                                        </p:cTn>
                                        <p:tgtEl>
                                          <p:spTgt spid="26"/>
                                        </p:tgtEl>
                                      </p:cBhvr>
                                      <p:to x="100000" y="80000"/>
                                    </p:animScale>
                                    <p:animScale>
                                      <p:cBhvr>
                                        <p:cTn id="26" dur="83" decel="50000">
                                          <p:stCondLst>
                                            <p:cond delay="669"/>
                                          </p:stCondLst>
                                        </p:cTn>
                                        <p:tgtEl>
                                          <p:spTgt spid="26"/>
                                        </p:tgtEl>
                                      </p:cBhvr>
                                      <p:to x="100000" y="100000"/>
                                    </p:animScale>
                                    <p:animScale>
                                      <p:cBhvr>
                                        <p:cTn id="27" dur="13">
                                          <p:stCondLst>
                                            <p:cond delay="821"/>
                                          </p:stCondLst>
                                        </p:cTn>
                                        <p:tgtEl>
                                          <p:spTgt spid="26"/>
                                        </p:tgtEl>
                                      </p:cBhvr>
                                      <p:to x="100000" y="90000"/>
                                    </p:animScale>
                                    <p:animScale>
                                      <p:cBhvr>
                                        <p:cTn id="28" dur="83" decel="50000">
                                          <p:stCondLst>
                                            <p:cond delay="834"/>
                                          </p:stCondLst>
                                        </p:cTn>
                                        <p:tgtEl>
                                          <p:spTgt spid="26"/>
                                        </p:tgtEl>
                                      </p:cBhvr>
                                      <p:to x="100000" y="100000"/>
                                    </p:animScale>
                                    <p:animScale>
                                      <p:cBhvr>
                                        <p:cTn id="29" dur="13">
                                          <p:stCondLst>
                                            <p:cond delay="904"/>
                                          </p:stCondLst>
                                        </p:cTn>
                                        <p:tgtEl>
                                          <p:spTgt spid="26"/>
                                        </p:tgtEl>
                                      </p:cBhvr>
                                      <p:to x="100000" y="95000"/>
                                    </p:animScale>
                                    <p:animScale>
                                      <p:cBhvr>
                                        <p:cTn id="30" dur="83" decel="50000">
                                          <p:stCondLst>
                                            <p:cond delay="917"/>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3" name="Title 2">
            <a:extLst/>
          </p:cNvPr>
          <p:cNvSpPr>
            <a:spLocks noGrp="1"/>
          </p:cNvSpPr>
          <p:nvPr>
            <p:ph type="title"/>
          </p:nvPr>
        </p:nvSpPr>
        <p:spPr/>
        <p:txBody>
          <a:bodyPr/>
          <a:lstStyle/>
          <a:p>
            <a:r>
              <a:rPr lang="en-US" dirty="0"/>
              <a:t>Demo: SPFx Extension</a:t>
            </a:r>
          </a:p>
        </p:txBody>
      </p:sp>
    </p:spTree>
    <p:extLst>
      <p:ext uri="{BB962C8B-B14F-4D97-AF65-F5344CB8AC3E}">
        <p14:creationId xmlns:p14="http://schemas.microsoft.com/office/powerpoint/2010/main" val="175677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D35C-3C7B-4FBE-AE12-4FFCBF08B521}"/>
              </a:ext>
            </a:extLst>
          </p:cNvPr>
          <p:cNvSpPr>
            <a:spLocks noGrp="1"/>
          </p:cNvSpPr>
          <p:nvPr>
            <p:ph type="title"/>
          </p:nvPr>
        </p:nvSpPr>
        <p:spPr/>
        <p:txBody>
          <a:bodyPr/>
          <a:lstStyle/>
          <a:p>
            <a:r>
              <a:rPr lang="en-US" dirty="0"/>
              <a:t>Goals</a:t>
            </a:r>
          </a:p>
        </p:txBody>
      </p:sp>
      <p:sp>
        <p:nvSpPr>
          <p:cNvPr id="3" name="Rectangle 2">
            <a:extLst>
              <a:ext uri="{FF2B5EF4-FFF2-40B4-BE49-F238E27FC236}">
                <a16:creationId xmlns:a16="http://schemas.microsoft.com/office/drawing/2014/main" id="{B5C6338A-F6DA-40B4-86D3-2CEEA9E20C09}"/>
              </a:ext>
            </a:extLst>
          </p:cNvPr>
          <p:cNvSpPr/>
          <p:nvPr/>
        </p:nvSpPr>
        <p:spPr>
          <a:xfrm>
            <a:off x="1646287" y="1942799"/>
            <a:ext cx="45719" cy="1693283"/>
          </a:xfrm>
          <a:prstGeom prst="rect">
            <a:avLst/>
          </a:prstGeom>
          <a:solidFill>
            <a:schemeClr val="tx2"/>
          </a:solidFill>
        </p:spPr>
        <p:txBody>
          <a:bodyPr wrap="none" lIns="559562" anchor="ctr" anchorCtr="0">
            <a:noAutofit/>
          </a:bodyPr>
          <a:lstStyle/>
          <a:p>
            <a:r>
              <a:rPr lang="en-US" sz="2400" dirty="0"/>
              <a:t>Understand the SharePoint Developer model</a:t>
            </a:r>
          </a:p>
          <a:p>
            <a:pPr lvl="1"/>
            <a:r>
              <a:rPr lang="en-US" sz="2400" dirty="0"/>
              <a:t>Learn what is available today </a:t>
            </a:r>
          </a:p>
          <a:p>
            <a:pPr lvl="1"/>
            <a:r>
              <a:rPr lang="en-US" sz="2400" dirty="0"/>
              <a:t>Discover the possibilities </a:t>
            </a:r>
          </a:p>
          <a:p>
            <a:pPr lvl="1"/>
            <a:r>
              <a:rPr lang="en-US" sz="2400" dirty="0"/>
              <a:t>Get you as excited as we are</a:t>
            </a:r>
          </a:p>
        </p:txBody>
      </p:sp>
    </p:spTree>
    <p:extLst>
      <p:ext uri="{BB962C8B-B14F-4D97-AF65-F5344CB8AC3E}">
        <p14:creationId xmlns:p14="http://schemas.microsoft.com/office/powerpoint/2010/main" val="6105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39B9E65-72A0-457A-988C-203DB5B00313}"/>
              </a:ext>
            </a:extLst>
          </p:cNvPr>
          <p:cNvSpPr/>
          <p:nvPr/>
        </p:nvSpPr>
        <p:spPr bwMode="auto">
          <a:xfrm>
            <a:off x="882" y="1640908"/>
            <a:ext cx="11899546" cy="46276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ontent Placeholder 2">
            <a:extLst>
              <a:ext uri="{FF2B5EF4-FFF2-40B4-BE49-F238E27FC236}">
                <a16:creationId xmlns:a16="http://schemas.microsoft.com/office/drawing/2014/main" id="{EF17EBE7-2469-4C87-BDCE-D69A95D126C5}"/>
              </a:ext>
            </a:extLst>
          </p:cNvPr>
          <p:cNvSpPr txBox="1">
            <a:spLocks/>
          </p:cNvSpPr>
          <p:nvPr/>
        </p:nvSpPr>
        <p:spPr>
          <a:xfrm>
            <a:off x="277525" y="2178641"/>
            <a:ext cx="10560444" cy="3704432"/>
          </a:xfrm>
          <a:prstGeom prst="rect">
            <a:avLst/>
          </a:prstGeom>
        </p:spPr>
        <p:txBody>
          <a:bodyPr vert="horz" wrap="square" lIns="149217" tIns="93260" rIns="149217" bIns="9326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56" dirty="0">
                <a:solidFill>
                  <a:schemeClr val="tx2"/>
                </a:solidFill>
                <a:latin typeface="Segoe UI Semibold" panose="020B0702040204020203" pitchFamily="34" charset="0"/>
                <a:cs typeface="Segoe UI Semibold" panose="020B0702040204020203" pitchFamily="34" charset="0"/>
              </a:rPr>
              <a:t>Tenant administrators can create and manage properties in the App Catalog that SPFx web parts &amp; extensions can consume.</a:t>
            </a:r>
          </a:p>
          <a:p>
            <a:pPr marL="0" indent="0">
              <a:buNone/>
            </a:pPr>
            <a:endParaRPr lang="en-US" sz="2856" dirty="0">
              <a:solidFill>
                <a:schemeClr val="tx1"/>
              </a:solidFill>
              <a:latin typeface="Segoe UI Semibold" panose="020B0702040204020203" pitchFamily="34" charset="0"/>
              <a:cs typeface="Segoe UI Semibold" panose="020B0702040204020203" pitchFamily="34" charset="0"/>
            </a:endParaRPr>
          </a:p>
          <a:p>
            <a:pPr marL="0" indent="0">
              <a:buNone/>
            </a:pPr>
            <a:r>
              <a:rPr lang="en-US" sz="2856" dirty="0">
                <a:solidFill>
                  <a:schemeClr val="tx1"/>
                </a:solidFill>
                <a:latin typeface="+mn-lt"/>
                <a:cs typeface="Segoe UI Semibold" panose="020B0702040204020203" pitchFamily="34" charset="0"/>
              </a:rPr>
              <a:t>If your business logic requires a Application Key.</a:t>
            </a:r>
          </a:p>
          <a:p>
            <a:pPr marL="0" indent="0">
              <a:buNone/>
            </a:pPr>
            <a:endParaRPr lang="en-US" sz="2856" dirty="0">
              <a:solidFill>
                <a:schemeClr val="tx1"/>
              </a:solidFill>
              <a:latin typeface="+mn-lt"/>
              <a:cs typeface="Segoe UI Semibold" panose="020B0702040204020203" pitchFamily="34" charset="0"/>
            </a:endParaRPr>
          </a:p>
          <a:p>
            <a:pPr marL="0" indent="0">
              <a:buNone/>
            </a:pPr>
            <a:r>
              <a:rPr lang="en-US" sz="2856" dirty="0">
                <a:solidFill>
                  <a:schemeClr val="tx1"/>
                </a:solidFill>
                <a:latin typeface="+mn-lt"/>
                <a:cs typeface="Segoe UI Semibold" panose="020B0702040204020203" pitchFamily="34" charset="0"/>
              </a:rPr>
              <a:t>Store and retrieve global properties for your SPFx component in the app catalog for use in SPFx solutions. </a:t>
            </a:r>
          </a:p>
        </p:txBody>
      </p:sp>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Tenant Properties</a:t>
            </a:r>
            <a:br>
              <a:rPr lang="en-US" dirty="0"/>
            </a:br>
            <a:endParaRPr lang="en-US" dirty="0"/>
          </a:p>
        </p:txBody>
      </p:sp>
      <p:sp>
        <p:nvSpPr>
          <p:cNvPr id="11" name="Rounded Rectangle 3">
            <a:extLst>
              <a:ext uri="{FF2B5EF4-FFF2-40B4-BE49-F238E27FC236}">
                <a16:creationId xmlns:a16="http://schemas.microsoft.com/office/drawing/2014/main" id="{61913D8E-7300-4B5B-A2E9-6B520444F01B}"/>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First Release</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33701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 calcmode="lin" valueType="num">
                                      <p:cBhvr additive="base">
                                        <p:cTn id="1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 calcmode="lin" valueType="num">
                                      <p:cBhvr additive="base">
                                        <p:cTn id="1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290">
                                          <p:stCondLst>
                                            <p:cond delay="0"/>
                                          </p:stCondLst>
                                        </p:cTn>
                                        <p:tgtEl>
                                          <p:spTgt spid="11"/>
                                        </p:tgtEl>
                                      </p:cBhvr>
                                    </p:animEffect>
                                    <p:anim calcmode="lin" valueType="num">
                                      <p:cBhvr>
                                        <p:cTn id="24"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29" dur="13">
                                          <p:stCondLst>
                                            <p:cond delay="325"/>
                                          </p:stCondLst>
                                        </p:cTn>
                                        <p:tgtEl>
                                          <p:spTgt spid="11"/>
                                        </p:tgtEl>
                                      </p:cBhvr>
                                      <p:to x="100000" y="60000"/>
                                    </p:animScale>
                                    <p:animScale>
                                      <p:cBhvr>
                                        <p:cTn id="30" dur="83" decel="50000">
                                          <p:stCondLst>
                                            <p:cond delay="338"/>
                                          </p:stCondLst>
                                        </p:cTn>
                                        <p:tgtEl>
                                          <p:spTgt spid="11"/>
                                        </p:tgtEl>
                                      </p:cBhvr>
                                      <p:to x="100000" y="100000"/>
                                    </p:animScale>
                                    <p:animScale>
                                      <p:cBhvr>
                                        <p:cTn id="31" dur="13">
                                          <p:stCondLst>
                                            <p:cond delay="656"/>
                                          </p:stCondLst>
                                        </p:cTn>
                                        <p:tgtEl>
                                          <p:spTgt spid="11"/>
                                        </p:tgtEl>
                                      </p:cBhvr>
                                      <p:to x="100000" y="80000"/>
                                    </p:animScale>
                                    <p:animScale>
                                      <p:cBhvr>
                                        <p:cTn id="32" dur="83" decel="50000">
                                          <p:stCondLst>
                                            <p:cond delay="669"/>
                                          </p:stCondLst>
                                        </p:cTn>
                                        <p:tgtEl>
                                          <p:spTgt spid="11"/>
                                        </p:tgtEl>
                                      </p:cBhvr>
                                      <p:to x="100000" y="100000"/>
                                    </p:animScale>
                                    <p:animScale>
                                      <p:cBhvr>
                                        <p:cTn id="33" dur="13">
                                          <p:stCondLst>
                                            <p:cond delay="821"/>
                                          </p:stCondLst>
                                        </p:cTn>
                                        <p:tgtEl>
                                          <p:spTgt spid="11"/>
                                        </p:tgtEl>
                                      </p:cBhvr>
                                      <p:to x="100000" y="90000"/>
                                    </p:animScale>
                                    <p:animScale>
                                      <p:cBhvr>
                                        <p:cTn id="34" dur="83" decel="50000">
                                          <p:stCondLst>
                                            <p:cond delay="834"/>
                                          </p:stCondLst>
                                        </p:cTn>
                                        <p:tgtEl>
                                          <p:spTgt spid="11"/>
                                        </p:tgtEl>
                                      </p:cBhvr>
                                      <p:to x="100000" y="100000"/>
                                    </p:animScale>
                                    <p:animScale>
                                      <p:cBhvr>
                                        <p:cTn id="35" dur="13">
                                          <p:stCondLst>
                                            <p:cond delay="904"/>
                                          </p:stCondLst>
                                        </p:cTn>
                                        <p:tgtEl>
                                          <p:spTgt spid="11"/>
                                        </p:tgtEl>
                                      </p:cBhvr>
                                      <p:to x="100000" y="95000"/>
                                    </p:animScale>
                                    <p:animScale>
                                      <p:cBhvr>
                                        <p:cTn id="36" dur="83" decel="50000">
                                          <p:stCondLst>
                                            <p:cond delay="917"/>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C6850E0-B325-4A85-AE78-C504FD6D89FC}"/>
              </a:ext>
            </a:extLst>
          </p:cNvPr>
          <p:cNvSpPr txBox="1">
            <a:spLocks/>
          </p:cNvSpPr>
          <p:nvPr/>
        </p:nvSpPr>
        <p:spPr>
          <a:xfrm>
            <a:off x="275480" y="2217116"/>
            <a:ext cx="11885514" cy="2069737"/>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Announcements – </a:t>
            </a:r>
            <a:br>
              <a:rPr lang="en-US" dirty="0"/>
            </a:br>
            <a:r>
              <a:rPr lang="en-US" sz="6119" dirty="0">
                <a:latin typeface="Segoe UI Semibold" panose="020B0702040204020203" pitchFamily="34" charset="0"/>
                <a:cs typeface="Segoe UI Semibold" panose="020B0702040204020203" pitchFamily="34" charset="0"/>
              </a:rPr>
              <a:t>coming soon…</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77536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Support for Office UI Fabric core styles</a:t>
            </a:r>
          </a:p>
        </p:txBody>
      </p:sp>
      <p:sp>
        <p:nvSpPr>
          <p:cNvPr id="9" name="Rectangle 8">
            <a:extLst>
              <a:ext uri="{FF2B5EF4-FFF2-40B4-BE49-F238E27FC236}">
                <a16:creationId xmlns:a16="http://schemas.microsoft.com/office/drawing/2014/main" id="{7C2FF82F-4480-4426-8335-E3B3D6F6E16D}"/>
              </a:ext>
            </a:extLst>
          </p:cNvPr>
          <p:cNvSpPr/>
          <p:nvPr/>
        </p:nvSpPr>
        <p:spPr bwMode="auto">
          <a:xfrm>
            <a:off x="882" y="1640908"/>
            <a:ext cx="11899546" cy="46276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344CA3B6-C756-4DDF-B1A6-3386B9985A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1024" y="3109968"/>
            <a:ext cx="3876680" cy="2721672"/>
          </a:xfrm>
          <a:prstGeom prst="rect">
            <a:avLst/>
          </a:prstGeom>
        </p:spPr>
      </p:pic>
      <p:sp>
        <p:nvSpPr>
          <p:cNvPr id="7" name="Rectangle 6">
            <a:extLst>
              <a:ext uri="{FF2B5EF4-FFF2-40B4-BE49-F238E27FC236}">
                <a16:creationId xmlns:a16="http://schemas.microsoft.com/office/drawing/2014/main" id="{2B8A9C6C-2B68-4038-8768-D6DF85ED1275}"/>
              </a:ext>
            </a:extLst>
          </p:cNvPr>
          <p:cNvSpPr/>
          <p:nvPr/>
        </p:nvSpPr>
        <p:spPr>
          <a:xfrm>
            <a:off x="511583" y="2369283"/>
            <a:ext cx="46630" cy="3170851"/>
          </a:xfrm>
          <a:prstGeom prst="rect">
            <a:avLst/>
          </a:prstGeom>
          <a:solidFill>
            <a:schemeClr val="tx2"/>
          </a:solidFill>
        </p:spPr>
        <p:txBody>
          <a:bodyPr wrap="none" lIns="559562" anchor="ctr" anchorCtr="0">
            <a:noAutofit/>
          </a:bodyPr>
          <a:lstStyle/>
          <a:p>
            <a:pPr marL="0" lvl="1">
              <a:spcBef>
                <a:spcPts val="2448"/>
              </a:spcBef>
            </a:pPr>
            <a:r>
              <a:rPr lang="en-US" sz="2856" b="1" dirty="0"/>
              <a:t>Reference static Office UI Fabric styles in </a:t>
            </a:r>
            <a:br>
              <a:rPr lang="en-US" sz="2856" b="1" dirty="0"/>
            </a:br>
            <a:r>
              <a:rPr lang="en-US" sz="2856" b="1" dirty="0"/>
              <a:t>their SPFx components </a:t>
            </a:r>
          </a:p>
          <a:p>
            <a:pPr marL="0" lvl="1">
              <a:spcBef>
                <a:spcPts val="2448"/>
              </a:spcBef>
            </a:pPr>
            <a:r>
              <a:rPr lang="en-US" sz="2856" dirty="0"/>
              <a:t>Office UI Fabric is the set of core styles, </a:t>
            </a:r>
            <a:br>
              <a:rPr lang="en-US" sz="2856" dirty="0"/>
            </a:br>
            <a:r>
              <a:rPr lang="en-US" sz="2856" dirty="0"/>
              <a:t>typography, a responsive grid, animations, </a:t>
            </a:r>
            <a:br>
              <a:rPr lang="en-US" sz="2856" dirty="0"/>
            </a:br>
            <a:r>
              <a:rPr lang="en-US" sz="2856" dirty="0"/>
              <a:t>icons, and other fundamental building blocks </a:t>
            </a:r>
            <a:br>
              <a:rPr lang="en-US" sz="2856" dirty="0"/>
            </a:br>
            <a:r>
              <a:rPr lang="en-US" sz="2856" dirty="0"/>
              <a:t>of the overall design language.</a:t>
            </a:r>
          </a:p>
        </p:txBody>
      </p:sp>
      <p:sp>
        <p:nvSpPr>
          <p:cNvPr id="18" name="Rounded Rectangle 3">
            <a:extLst>
              <a:ext uri="{FF2B5EF4-FFF2-40B4-BE49-F238E27FC236}">
                <a16:creationId xmlns:a16="http://schemas.microsoft.com/office/drawing/2014/main" id="{7503A4E4-8816-494F-8BBA-E32530F60DB1}"/>
              </a:ext>
            </a:extLst>
          </p:cNvPr>
          <p:cNvSpPr/>
          <p:nvPr/>
        </p:nvSpPr>
        <p:spPr bwMode="auto">
          <a:xfrm rot="19707353">
            <a:off x="3517680" y="3698667"/>
            <a:ext cx="3653109" cy="1544275"/>
          </a:xfrm>
          <a:prstGeom prst="roundRect">
            <a:avLst/>
          </a:prstGeom>
          <a:solidFill>
            <a:schemeClr val="bg1">
              <a:alpha val="50000"/>
            </a:scheme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Coming soon!</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41058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90">
                                          <p:stCondLst>
                                            <p:cond delay="0"/>
                                          </p:stCondLst>
                                        </p:cTn>
                                        <p:tgtEl>
                                          <p:spTgt spid="18"/>
                                        </p:tgtEl>
                                      </p:cBhvr>
                                    </p:animEffect>
                                    <p:anim calcmode="lin" valueType="num">
                                      <p:cBhvr>
                                        <p:cTn id="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3" dur="13">
                                          <p:stCondLst>
                                            <p:cond delay="325"/>
                                          </p:stCondLst>
                                        </p:cTn>
                                        <p:tgtEl>
                                          <p:spTgt spid="18"/>
                                        </p:tgtEl>
                                      </p:cBhvr>
                                      <p:to x="100000" y="60000"/>
                                    </p:animScale>
                                    <p:animScale>
                                      <p:cBhvr>
                                        <p:cTn id="14" dur="83" decel="50000">
                                          <p:stCondLst>
                                            <p:cond delay="338"/>
                                          </p:stCondLst>
                                        </p:cTn>
                                        <p:tgtEl>
                                          <p:spTgt spid="18"/>
                                        </p:tgtEl>
                                      </p:cBhvr>
                                      <p:to x="100000" y="100000"/>
                                    </p:animScale>
                                    <p:animScale>
                                      <p:cBhvr>
                                        <p:cTn id="15" dur="13">
                                          <p:stCondLst>
                                            <p:cond delay="656"/>
                                          </p:stCondLst>
                                        </p:cTn>
                                        <p:tgtEl>
                                          <p:spTgt spid="18"/>
                                        </p:tgtEl>
                                      </p:cBhvr>
                                      <p:to x="100000" y="80000"/>
                                    </p:animScale>
                                    <p:animScale>
                                      <p:cBhvr>
                                        <p:cTn id="16" dur="83" decel="50000">
                                          <p:stCondLst>
                                            <p:cond delay="669"/>
                                          </p:stCondLst>
                                        </p:cTn>
                                        <p:tgtEl>
                                          <p:spTgt spid="18"/>
                                        </p:tgtEl>
                                      </p:cBhvr>
                                      <p:to x="100000" y="100000"/>
                                    </p:animScale>
                                    <p:animScale>
                                      <p:cBhvr>
                                        <p:cTn id="17" dur="13">
                                          <p:stCondLst>
                                            <p:cond delay="821"/>
                                          </p:stCondLst>
                                        </p:cTn>
                                        <p:tgtEl>
                                          <p:spTgt spid="18"/>
                                        </p:tgtEl>
                                      </p:cBhvr>
                                      <p:to x="100000" y="90000"/>
                                    </p:animScale>
                                    <p:animScale>
                                      <p:cBhvr>
                                        <p:cTn id="18" dur="83" decel="50000">
                                          <p:stCondLst>
                                            <p:cond delay="834"/>
                                          </p:stCondLst>
                                        </p:cTn>
                                        <p:tgtEl>
                                          <p:spTgt spid="18"/>
                                        </p:tgtEl>
                                      </p:cBhvr>
                                      <p:to x="100000" y="100000"/>
                                    </p:animScale>
                                    <p:animScale>
                                      <p:cBhvr>
                                        <p:cTn id="19" dur="13">
                                          <p:stCondLst>
                                            <p:cond delay="904"/>
                                          </p:stCondLst>
                                        </p:cTn>
                                        <p:tgtEl>
                                          <p:spTgt spid="18"/>
                                        </p:tgtEl>
                                      </p:cBhvr>
                                      <p:to x="100000" y="95000"/>
                                    </p:animScale>
                                    <p:animScale>
                                      <p:cBhvr>
                                        <p:cTn id="20" dur="83" decel="50000">
                                          <p:stCondLst>
                                            <p:cond delay="917"/>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CE373E2-4CDD-406D-BF9C-73744447F23A}"/>
              </a:ext>
            </a:extLst>
          </p:cNvPr>
          <p:cNvSpPr/>
          <p:nvPr/>
        </p:nvSpPr>
        <p:spPr bwMode="auto">
          <a:xfrm>
            <a:off x="882" y="1212850"/>
            <a:ext cx="11899546" cy="55762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7059D945-A97F-47F7-AA7C-DE76C99BC083}"/>
              </a:ext>
            </a:extLst>
          </p:cNvPr>
          <p:cNvSpPr/>
          <p:nvPr/>
        </p:nvSpPr>
        <p:spPr>
          <a:xfrm>
            <a:off x="640458" y="2847925"/>
            <a:ext cx="46630" cy="2634329"/>
          </a:xfrm>
          <a:prstGeom prst="rect">
            <a:avLst/>
          </a:prstGeom>
          <a:solidFill>
            <a:schemeClr val="tx2"/>
          </a:solidFill>
        </p:spPr>
        <p:txBody>
          <a:bodyPr wrap="none" lIns="559562" anchor="ctr" anchorCtr="0">
            <a:noAutofit/>
          </a:bodyPr>
          <a:lstStyle/>
          <a:p>
            <a:pPr>
              <a:lnSpc>
                <a:spcPct val="90000"/>
              </a:lnSpc>
              <a:spcBef>
                <a:spcPts val="1224"/>
              </a:spcBef>
            </a:pPr>
            <a:r>
              <a:rPr lang="en-US" sz="2400" dirty="0">
                <a:cs typeface="Segoe UI Semibold" panose="020B0702040204020203" pitchFamily="34" charset="0"/>
              </a:rPr>
              <a:t>Governed by Tenant Administrators, who manage </a:t>
            </a:r>
            <a:br>
              <a:rPr lang="en-US" sz="2400" dirty="0">
                <a:cs typeface="Segoe UI Semibold" panose="020B0702040204020203" pitchFamily="34" charset="0"/>
              </a:rPr>
            </a:br>
            <a:r>
              <a:rPr lang="en-US" sz="2400" dirty="0">
                <a:cs typeface="Segoe UI Semibold" panose="020B0702040204020203" pitchFamily="34" charset="0"/>
              </a:rPr>
              <a:t>access to Permission Scopes and Web APIs registered </a:t>
            </a:r>
            <a:br>
              <a:rPr lang="en-US" sz="2400" dirty="0">
                <a:cs typeface="Segoe UI Semibold" panose="020B0702040204020203" pitchFamily="34" charset="0"/>
              </a:rPr>
            </a:br>
            <a:r>
              <a:rPr lang="en-US" sz="2400" dirty="0">
                <a:cs typeface="Segoe UI Semibold" panose="020B0702040204020203" pitchFamily="34" charset="0"/>
              </a:rPr>
              <a:t>in AAD directly</a:t>
            </a:r>
          </a:p>
          <a:p>
            <a:pPr>
              <a:lnSpc>
                <a:spcPct val="90000"/>
              </a:lnSpc>
              <a:spcBef>
                <a:spcPts val="2448"/>
              </a:spcBef>
            </a:pPr>
            <a:r>
              <a:rPr lang="en-US" sz="2400" dirty="0">
                <a:cs typeface="Segoe UI Semibold" panose="020B0702040204020203" pitchFamily="34" charset="0"/>
              </a:rPr>
              <a:t>Access all the data available through Microsoft Graph</a:t>
            </a:r>
          </a:p>
          <a:p>
            <a:pPr>
              <a:lnSpc>
                <a:spcPct val="90000"/>
              </a:lnSpc>
              <a:spcBef>
                <a:spcPts val="1224"/>
              </a:spcBef>
            </a:pPr>
            <a:r>
              <a:rPr lang="en-US" sz="2400" dirty="0">
                <a:cs typeface="Segoe UI Semibold" panose="020B0702040204020203" pitchFamily="34" charset="0"/>
              </a:rPr>
              <a:t>Interacting with 3rd Party Web APIs</a:t>
            </a:r>
          </a:p>
        </p:txBody>
      </p:sp>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Configure Web APIs and permission scopes access</a:t>
            </a:r>
          </a:p>
        </p:txBody>
      </p:sp>
      <p:sp>
        <p:nvSpPr>
          <p:cNvPr id="12" name="Rounded Rectangle 3">
            <a:extLst>
              <a:ext uri="{FF2B5EF4-FFF2-40B4-BE49-F238E27FC236}">
                <a16:creationId xmlns:a16="http://schemas.microsoft.com/office/drawing/2014/main" id="{4F15A05E-976C-447C-91A4-94AAC402BBCE}"/>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Coming soon!</a:t>
            </a:r>
            <a:endParaRPr lang="en-US" sz="2400" b="1" dirty="0">
              <a:solidFill>
                <a:srgbClr val="C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DAEA4A84-02F2-4BBC-8FE6-1245E623E1D1}"/>
              </a:ext>
            </a:extLst>
          </p:cNvPr>
          <p:cNvSpPr/>
          <p:nvPr/>
        </p:nvSpPr>
        <p:spPr>
          <a:xfrm>
            <a:off x="5919153" y="5576589"/>
            <a:ext cx="6216650" cy="1015663"/>
          </a:xfrm>
          <a:prstGeom prst="rect">
            <a:avLst/>
          </a:prstGeom>
        </p:spPr>
        <p:txBody>
          <a:bodyPr>
            <a:spAutoFit/>
          </a:bodyPr>
          <a:lstStyle/>
          <a:p>
            <a:r>
              <a:rPr lang="en-US" sz="2400" dirty="0">
                <a:solidFill>
                  <a:schemeClr val="tx2"/>
                </a:solidFill>
                <a:latin typeface="Segoe UI Semibold" panose="020B0702040204020203" pitchFamily="34" charset="0"/>
                <a:cs typeface="Segoe UI Semibold" panose="020B0702040204020203" pitchFamily="34" charset="0"/>
              </a:rPr>
              <a:t>Examples:</a:t>
            </a:r>
          </a:p>
          <a:p>
            <a:r>
              <a:rPr lang="en-US" dirty="0"/>
              <a:t>Scope     </a:t>
            </a:r>
            <a:r>
              <a:rPr lang="en-US" dirty="0">
                <a:sym typeface="Wingdings" panose="05000000000000000000" pitchFamily="2" charset="2"/>
              </a:rPr>
              <a:t> Allowing user Email to be accessible via Graph</a:t>
            </a:r>
            <a:br>
              <a:rPr lang="en-US" dirty="0">
                <a:sym typeface="Wingdings" panose="05000000000000000000" pitchFamily="2" charset="2"/>
              </a:rPr>
            </a:br>
            <a:r>
              <a:rPr lang="en-US" dirty="0">
                <a:sym typeface="Wingdings" panose="05000000000000000000" pitchFamily="2" charset="2"/>
              </a:rPr>
              <a:t>Web API  Corp CRM or other line of business systems</a:t>
            </a:r>
            <a:endParaRPr lang="en-US" dirty="0"/>
          </a:p>
        </p:txBody>
      </p:sp>
      <p:sp>
        <p:nvSpPr>
          <p:cNvPr id="4" name="Rectangle 3">
            <a:extLst>
              <a:ext uri="{FF2B5EF4-FFF2-40B4-BE49-F238E27FC236}">
                <a16:creationId xmlns:a16="http://schemas.microsoft.com/office/drawing/2014/main" id="{E4D31102-CEB8-4B76-A30A-565FA460CD12}"/>
              </a:ext>
            </a:extLst>
          </p:cNvPr>
          <p:cNvSpPr/>
          <p:nvPr/>
        </p:nvSpPr>
        <p:spPr>
          <a:xfrm>
            <a:off x="827985" y="1392376"/>
            <a:ext cx="10597626" cy="1200329"/>
          </a:xfrm>
          <a:prstGeom prst="rect">
            <a:avLst/>
          </a:prstGeom>
        </p:spPr>
        <p:txBody>
          <a:bodyPr wrap="square">
            <a:spAutoFit/>
          </a:bodyPr>
          <a:lstStyle/>
          <a:p>
            <a:r>
              <a:rPr lang="en-US" sz="2400" dirty="0">
                <a:solidFill>
                  <a:schemeClr val="tx2"/>
                </a:solidFill>
                <a:latin typeface="Segoe UI Semibold" panose="020B0702040204020203" pitchFamily="34" charset="0"/>
                <a:cs typeface="Segoe UI Semibold" panose="020B0702040204020203" pitchFamily="34" charset="0"/>
              </a:rPr>
              <a:t>Today you get the scopes that are configured for all tenants in our service. Going forward you will be able to add scopes and Web APIs in addition to what is already provided by the service.</a:t>
            </a:r>
          </a:p>
        </p:txBody>
      </p:sp>
    </p:spTree>
    <p:extLst>
      <p:ext uri="{BB962C8B-B14F-4D97-AF65-F5344CB8AC3E}">
        <p14:creationId xmlns:p14="http://schemas.microsoft.com/office/powerpoint/2010/main" val="703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ALM APIs for SPFx solutions and add-ins</a:t>
            </a:r>
          </a:p>
        </p:txBody>
      </p:sp>
      <p:sp>
        <p:nvSpPr>
          <p:cNvPr id="6" name="Rectangle 5">
            <a:extLst>
              <a:ext uri="{FF2B5EF4-FFF2-40B4-BE49-F238E27FC236}">
                <a16:creationId xmlns:a16="http://schemas.microsoft.com/office/drawing/2014/main" id="{AB5EAD60-0BB4-45D6-9FA8-5F28EBE9F262}"/>
              </a:ext>
            </a:extLst>
          </p:cNvPr>
          <p:cNvSpPr/>
          <p:nvPr/>
        </p:nvSpPr>
        <p:spPr bwMode="auto">
          <a:xfrm>
            <a:off x="882" y="1896293"/>
            <a:ext cx="11899546" cy="48029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5611F08-3C0B-45E7-9B48-EF8B6D74AFE1}"/>
              </a:ext>
            </a:extLst>
          </p:cNvPr>
          <p:cNvSpPr/>
          <p:nvPr/>
        </p:nvSpPr>
        <p:spPr>
          <a:xfrm>
            <a:off x="511583" y="2590770"/>
            <a:ext cx="46630" cy="2424769"/>
          </a:xfrm>
          <a:prstGeom prst="rect">
            <a:avLst/>
          </a:prstGeom>
          <a:solidFill>
            <a:schemeClr val="tx2"/>
          </a:solidFill>
        </p:spPr>
        <p:txBody>
          <a:bodyPr wrap="none" lIns="559562" anchor="ctr" anchorCtr="0">
            <a:noAutofit/>
          </a:bodyPr>
          <a:lstStyle/>
          <a:p>
            <a:pPr>
              <a:lnSpc>
                <a:spcPct val="90000"/>
              </a:lnSpc>
              <a:spcBef>
                <a:spcPts val="2448"/>
              </a:spcBef>
            </a:pPr>
            <a:r>
              <a:rPr lang="en-US" sz="3264" dirty="0">
                <a:cs typeface="Segoe UI Semibold" panose="020B0702040204020203" pitchFamily="34" charset="0"/>
              </a:rPr>
              <a:t>Programmatically manage and deploy SPFx solutions </a:t>
            </a:r>
            <a:br>
              <a:rPr lang="en-US" sz="3264" dirty="0">
                <a:cs typeface="Segoe UI Semibold" panose="020B0702040204020203" pitchFamily="34" charset="0"/>
              </a:rPr>
            </a:br>
            <a:r>
              <a:rPr lang="en-US" sz="3264" dirty="0">
                <a:cs typeface="Segoe UI Semibold" panose="020B0702040204020203" pitchFamily="34" charset="0"/>
              </a:rPr>
              <a:t>and add-ins from tenant app catalog </a:t>
            </a:r>
          </a:p>
          <a:p>
            <a:pPr>
              <a:lnSpc>
                <a:spcPct val="90000"/>
              </a:lnSpc>
              <a:spcBef>
                <a:spcPts val="2448"/>
              </a:spcBef>
            </a:pPr>
            <a:r>
              <a:rPr lang="en-US" sz="3264" dirty="0">
                <a:cs typeface="Segoe UI Semibold" panose="020B0702040204020203" pitchFamily="34" charset="0"/>
              </a:rPr>
              <a:t>Automating deployment of customizations for</a:t>
            </a:r>
            <a:br>
              <a:rPr lang="en-US" sz="3264" dirty="0">
                <a:cs typeface="Segoe UI Semibold" panose="020B0702040204020203" pitchFamily="34" charset="0"/>
              </a:rPr>
            </a:br>
            <a:r>
              <a:rPr lang="en-US" sz="3264" dirty="0">
                <a:cs typeface="Segoe UI Semibold" panose="020B0702040204020203" pitchFamily="34" charset="0"/>
              </a:rPr>
              <a:t>sites across the tenant. </a:t>
            </a:r>
          </a:p>
        </p:txBody>
      </p:sp>
      <p:sp>
        <p:nvSpPr>
          <p:cNvPr id="11" name="Rounded Rectangle 3">
            <a:extLst>
              <a:ext uri="{FF2B5EF4-FFF2-40B4-BE49-F238E27FC236}">
                <a16:creationId xmlns:a16="http://schemas.microsoft.com/office/drawing/2014/main" id="{1819C7A1-1A87-4C7B-B8DF-3EFC064DE748}"/>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Coming soon!</a:t>
            </a:r>
            <a:endParaRPr lang="en-US" sz="2400" b="1" dirty="0">
              <a:solidFill>
                <a:srgbClr val="C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FA1FB3-B9E5-42D7-96EA-600B72C38BDA}"/>
              </a:ext>
            </a:extLst>
          </p:cNvPr>
          <p:cNvSpPr/>
          <p:nvPr/>
        </p:nvSpPr>
        <p:spPr>
          <a:xfrm>
            <a:off x="7224066" y="5576589"/>
            <a:ext cx="4596717" cy="1015663"/>
          </a:xfrm>
          <a:prstGeom prst="rect">
            <a:avLst/>
          </a:prstGeom>
        </p:spPr>
        <p:txBody>
          <a:bodyPr wrap="square">
            <a:spAutoFit/>
          </a:bodyPr>
          <a:lstStyle/>
          <a:p>
            <a:r>
              <a:rPr lang="en-US" sz="2400" dirty="0">
                <a:solidFill>
                  <a:schemeClr val="tx2"/>
                </a:solidFill>
                <a:latin typeface="Segoe UI Semibold" panose="020B0702040204020203" pitchFamily="34" charset="0"/>
                <a:cs typeface="Segoe UI Semibold" panose="020B0702040204020203" pitchFamily="34" charset="0"/>
              </a:rPr>
              <a:t>Examples:</a:t>
            </a:r>
          </a:p>
          <a:p>
            <a:r>
              <a:rPr lang="en-US" dirty="0"/>
              <a:t>Targeted deployment of a web part</a:t>
            </a:r>
            <a:br>
              <a:rPr lang="en-US" dirty="0">
                <a:sym typeface="Wingdings" panose="05000000000000000000" pitchFamily="2" charset="2"/>
              </a:rPr>
            </a:br>
            <a:r>
              <a:rPr lang="en-US" dirty="0">
                <a:sym typeface="Wingdings" panose="05000000000000000000" pitchFamily="2" charset="2"/>
              </a:rPr>
              <a:t>P</a:t>
            </a:r>
            <a:r>
              <a:rPr lang="en-US" dirty="0"/>
              <a:t>rovisioning of SharePoint components</a:t>
            </a:r>
          </a:p>
        </p:txBody>
      </p:sp>
    </p:spTree>
    <p:extLst>
      <p:ext uri="{BB962C8B-B14F-4D97-AF65-F5344CB8AC3E}">
        <p14:creationId xmlns:p14="http://schemas.microsoft.com/office/powerpoint/2010/main" val="100675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90">
                                          <p:stCondLst>
                                            <p:cond delay="0"/>
                                          </p:stCondLst>
                                        </p:cTn>
                                        <p:tgtEl>
                                          <p:spTgt spid="11"/>
                                        </p:tgtEl>
                                      </p:cBhvr>
                                    </p:animEffect>
                                    <p:anim calcmode="lin" valueType="num">
                                      <p:cBhvr>
                                        <p:cTn id="8"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13" dur="13">
                                          <p:stCondLst>
                                            <p:cond delay="325"/>
                                          </p:stCondLst>
                                        </p:cTn>
                                        <p:tgtEl>
                                          <p:spTgt spid="11"/>
                                        </p:tgtEl>
                                      </p:cBhvr>
                                      <p:to x="100000" y="60000"/>
                                    </p:animScale>
                                    <p:animScale>
                                      <p:cBhvr>
                                        <p:cTn id="14" dur="83" decel="50000">
                                          <p:stCondLst>
                                            <p:cond delay="338"/>
                                          </p:stCondLst>
                                        </p:cTn>
                                        <p:tgtEl>
                                          <p:spTgt spid="11"/>
                                        </p:tgtEl>
                                      </p:cBhvr>
                                      <p:to x="100000" y="100000"/>
                                    </p:animScale>
                                    <p:animScale>
                                      <p:cBhvr>
                                        <p:cTn id="15" dur="13">
                                          <p:stCondLst>
                                            <p:cond delay="656"/>
                                          </p:stCondLst>
                                        </p:cTn>
                                        <p:tgtEl>
                                          <p:spTgt spid="11"/>
                                        </p:tgtEl>
                                      </p:cBhvr>
                                      <p:to x="100000" y="80000"/>
                                    </p:animScale>
                                    <p:animScale>
                                      <p:cBhvr>
                                        <p:cTn id="16" dur="83" decel="50000">
                                          <p:stCondLst>
                                            <p:cond delay="669"/>
                                          </p:stCondLst>
                                        </p:cTn>
                                        <p:tgtEl>
                                          <p:spTgt spid="11"/>
                                        </p:tgtEl>
                                      </p:cBhvr>
                                      <p:to x="100000" y="100000"/>
                                    </p:animScale>
                                    <p:animScale>
                                      <p:cBhvr>
                                        <p:cTn id="17" dur="13">
                                          <p:stCondLst>
                                            <p:cond delay="821"/>
                                          </p:stCondLst>
                                        </p:cTn>
                                        <p:tgtEl>
                                          <p:spTgt spid="11"/>
                                        </p:tgtEl>
                                      </p:cBhvr>
                                      <p:to x="100000" y="90000"/>
                                    </p:animScale>
                                    <p:animScale>
                                      <p:cBhvr>
                                        <p:cTn id="18" dur="83" decel="50000">
                                          <p:stCondLst>
                                            <p:cond delay="834"/>
                                          </p:stCondLst>
                                        </p:cTn>
                                        <p:tgtEl>
                                          <p:spTgt spid="11"/>
                                        </p:tgtEl>
                                      </p:cBhvr>
                                      <p:to x="100000" y="100000"/>
                                    </p:animScale>
                                    <p:animScale>
                                      <p:cBhvr>
                                        <p:cTn id="19" dur="13">
                                          <p:stCondLst>
                                            <p:cond delay="904"/>
                                          </p:stCondLst>
                                        </p:cTn>
                                        <p:tgtEl>
                                          <p:spTgt spid="11"/>
                                        </p:tgtEl>
                                      </p:cBhvr>
                                      <p:to x="100000" y="95000"/>
                                    </p:animScale>
                                    <p:animScale>
                                      <p:cBhvr>
                                        <p:cTn id="20" dur="83" decel="50000">
                                          <p:stCondLst>
                                            <p:cond delay="917"/>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Asset Packaging</a:t>
            </a:r>
            <a:br>
              <a:rPr lang="en-US" dirty="0"/>
            </a:br>
            <a:endParaRPr lang="en-US" dirty="0"/>
          </a:p>
        </p:txBody>
      </p:sp>
      <p:sp>
        <p:nvSpPr>
          <p:cNvPr id="6" name="Rectangle 5">
            <a:extLst>
              <a:ext uri="{FF2B5EF4-FFF2-40B4-BE49-F238E27FC236}">
                <a16:creationId xmlns:a16="http://schemas.microsoft.com/office/drawing/2014/main" id="{0545074C-DBC0-4653-9D9C-A3100CB2E95A}"/>
              </a:ext>
            </a:extLst>
          </p:cNvPr>
          <p:cNvSpPr/>
          <p:nvPr/>
        </p:nvSpPr>
        <p:spPr bwMode="auto">
          <a:xfrm>
            <a:off x="882" y="1896293"/>
            <a:ext cx="11899546" cy="40458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65251BB5-3D9D-45B4-87FF-95DACB9CFFA7}"/>
              </a:ext>
            </a:extLst>
          </p:cNvPr>
          <p:cNvSpPr/>
          <p:nvPr/>
        </p:nvSpPr>
        <p:spPr>
          <a:xfrm>
            <a:off x="511583" y="2590770"/>
            <a:ext cx="45719" cy="2918150"/>
          </a:xfrm>
          <a:prstGeom prst="rect">
            <a:avLst/>
          </a:prstGeom>
          <a:solidFill>
            <a:schemeClr val="tx2"/>
          </a:solidFill>
        </p:spPr>
        <p:txBody>
          <a:bodyPr wrap="none" lIns="559562" anchor="ctr" anchorCtr="0">
            <a:noAutofit/>
          </a:bodyPr>
          <a:lstStyle/>
          <a:p>
            <a:pPr>
              <a:lnSpc>
                <a:spcPct val="90000"/>
              </a:lnSpc>
              <a:spcBef>
                <a:spcPts val="2448"/>
              </a:spcBef>
            </a:pPr>
            <a:r>
              <a:rPr lang="en-US" sz="3264" dirty="0">
                <a:cs typeface="Segoe UI Semibold" panose="020B0702040204020203" pitchFamily="34" charset="0"/>
              </a:rPr>
              <a:t>Deploy assets (</a:t>
            </a:r>
            <a:r>
              <a:rPr lang="en-US" sz="3264" dirty="0" err="1">
                <a:cs typeface="Segoe UI Semibold" panose="020B0702040204020203" pitchFamily="34" charset="0"/>
              </a:rPr>
              <a:t>js</a:t>
            </a:r>
            <a:r>
              <a:rPr lang="en-US" sz="3264" dirty="0">
                <a:cs typeface="Segoe UI Semibold" panose="020B0702040204020203" pitchFamily="34" charset="0"/>
              </a:rPr>
              <a:t>, </a:t>
            </a:r>
            <a:r>
              <a:rPr lang="en-US" sz="3264" dirty="0" err="1">
                <a:cs typeface="Segoe UI Semibold" panose="020B0702040204020203" pitchFamily="34" charset="0"/>
              </a:rPr>
              <a:t>css</a:t>
            </a:r>
            <a:r>
              <a:rPr lang="en-US" sz="3264" dirty="0">
                <a:cs typeface="Segoe UI Semibold" panose="020B0702040204020203" pitchFamily="34" charset="0"/>
              </a:rPr>
              <a:t>, </a:t>
            </a:r>
            <a:r>
              <a:rPr lang="en-US" sz="3264" dirty="0" err="1">
                <a:cs typeface="Segoe UI Semibold" panose="020B0702040204020203" pitchFamily="34" charset="0"/>
              </a:rPr>
              <a:t>png</a:t>
            </a:r>
            <a:r>
              <a:rPr lang="en-US" sz="3264" dirty="0">
                <a:cs typeface="Segoe UI Semibold" panose="020B0702040204020203" pitchFamily="34" charset="0"/>
              </a:rPr>
              <a:t>, </a:t>
            </a:r>
            <a:r>
              <a:rPr lang="en-US" sz="3264" dirty="0" err="1">
                <a:cs typeface="Segoe UI Semibold" panose="020B0702040204020203" pitchFamily="34" charset="0"/>
              </a:rPr>
              <a:t>etc</a:t>
            </a:r>
            <a:r>
              <a:rPr lang="en-US" sz="3264" dirty="0">
                <a:cs typeface="Segoe UI Semibold" panose="020B0702040204020203" pitchFamily="34" charset="0"/>
              </a:rPr>
              <a:t>…) in your </a:t>
            </a:r>
            <a:r>
              <a:rPr lang="en-US" sz="3264" dirty="0" err="1">
                <a:cs typeface="Segoe UI Semibold" panose="020B0702040204020203" pitchFamily="34" charset="0"/>
              </a:rPr>
              <a:t>SPFx</a:t>
            </a:r>
            <a:r>
              <a:rPr lang="en-US" sz="3264" dirty="0">
                <a:cs typeface="Segoe UI Semibold" panose="020B0702040204020203" pitchFamily="34" charset="0"/>
              </a:rPr>
              <a:t> package </a:t>
            </a:r>
          </a:p>
          <a:p>
            <a:pPr>
              <a:lnSpc>
                <a:spcPct val="90000"/>
              </a:lnSpc>
              <a:spcBef>
                <a:spcPts val="2448"/>
              </a:spcBef>
            </a:pPr>
            <a:r>
              <a:rPr lang="en-US" sz="3264" dirty="0">
                <a:cs typeface="Segoe UI Semibold" panose="020B0702040204020203" pitchFamily="34" charset="0"/>
              </a:rPr>
              <a:t>Deployed and hosted in SharePoint Tenant’s CDN</a:t>
            </a:r>
          </a:p>
          <a:p>
            <a:pPr>
              <a:lnSpc>
                <a:spcPct val="90000"/>
              </a:lnSpc>
              <a:spcBef>
                <a:spcPts val="2448"/>
              </a:spcBef>
            </a:pPr>
            <a:r>
              <a:rPr lang="en-US" sz="3264" dirty="0">
                <a:cs typeface="Segoe UI Semibold" panose="020B0702040204020203" pitchFamily="34" charset="0"/>
              </a:rPr>
              <a:t>Allows for self contained package to be used </a:t>
            </a:r>
            <a:br>
              <a:rPr lang="en-US" sz="3264" dirty="0">
                <a:cs typeface="Segoe UI Semibold" panose="020B0702040204020203" pitchFamily="34" charset="0"/>
              </a:rPr>
            </a:br>
            <a:r>
              <a:rPr lang="en-US" sz="3264" dirty="0">
                <a:cs typeface="Segoe UI Semibold" panose="020B0702040204020203" pitchFamily="34" charset="0"/>
              </a:rPr>
              <a:t>in multiple tenants</a:t>
            </a:r>
          </a:p>
        </p:txBody>
      </p:sp>
      <p:sp>
        <p:nvSpPr>
          <p:cNvPr id="11" name="Rounded Rectangle 3">
            <a:extLst>
              <a:ext uri="{FF2B5EF4-FFF2-40B4-BE49-F238E27FC236}">
                <a16:creationId xmlns:a16="http://schemas.microsoft.com/office/drawing/2014/main" id="{B4669FFB-B007-43C9-A1AF-FD4C8D74CFE0}"/>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Coming soon!</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309592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90">
                                          <p:stCondLst>
                                            <p:cond delay="0"/>
                                          </p:stCondLst>
                                        </p:cTn>
                                        <p:tgtEl>
                                          <p:spTgt spid="11"/>
                                        </p:tgtEl>
                                      </p:cBhvr>
                                    </p:animEffect>
                                    <p:anim calcmode="lin" valueType="num">
                                      <p:cBhvr>
                                        <p:cTn id="8"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13" dur="13">
                                          <p:stCondLst>
                                            <p:cond delay="325"/>
                                          </p:stCondLst>
                                        </p:cTn>
                                        <p:tgtEl>
                                          <p:spTgt spid="11"/>
                                        </p:tgtEl>
                                      </p:cBhvr>
                                      <p:to x="100000" y="60000"/>
                                    </p:animScale>
                                    <p:animScale>
                                      <p:cBhvr>
                                        <p:cTn id="14" dur="83" decel="50000">
                                          <p:stCondLst>
                                            <p:cond delay="338"/>
                                          </p:stCondLst>
                                        </p:cTn>
                                        <p:tgtEl>
                                          <p:spTgt spid="11"/>
                                        </p:tgtEl>
                                      </p:cBhvr>
                                      <p:to x="100000" y="100000"/>
                                    </p:animScale>
                                    <p:animScale>
                                      <p:cBhvr>
                                        <p:cTn id="15" dur="13">
                                          <p:stCondLst>
                                            <p:cond delay="656"/>
                                          </p:stCondLst>
                                        </p:cTn>
                                        <p:tgtEl>
                                          <p:spTgt spid="11"/>
                                        </p:tgtEl>
                                      </p:cBhvr>
                                      <p:to x="100000" y="80000"/>
                                    </p:animScale>
                                    <p:animScale>
                                      <p:cBhvr>
                                        <p:cTn id="16" dur="83" decel="50000">
                                          <p:stCondLst>
                                            <p:cond delay="669"/>
                                          </p:stCondLst>
                                        </p:cTn>
                                        <p:tgtEl>
                                          <p:spTgt spid="11"/>
                                        </p:tgtEl>
                                      </p:cBhvr>
                                      <p:to x="100000" y="100000"/>
                                    </p:animScale>
                                    <p:animScale>
                                      <p:cBhvr>
                                        <p:cTn id="17" dur="13">
                                          <p:stCondLst>
                                            <p:cond delay="821"/>
                                          </p:stCondLst>
                                        </p:cTn>
                                        <p:tgtEl>
                                          <p:spTgt spid="11"/>
                                        </p:tgtEl>
                                      </p:cBhvr>
                                      <p:to x="100000" y="90000"/>
                                    </p:animScale>
                                    <p:animScale>
                                      <p:cBhvr>
                                        <p:cTn id="18" dur="83" decel="50000">
                                          <p:stCondLst>
                                            <p:cond delay="834"/>
                                          </p:stCondLst>
                                        </p:cTn>
                                        <p:tgtEl>
                                          <p:spTgt spid="11"/>
                                        </p:tgtEl>
                                      </p:cBhvr>
                                      <p:to x="100000" y="100000"/>
                                    </p:animScale>
                                    <p:animScale>
                                      <p:cBhvr>
                                        <p:cTn id="19" dur="13">
                                          <p:stCondLst>
                                            <p:cond delay="904"/>
                                          </p:stCondLst>
                                        </p:cTn>
                                        <p:tgtEl>
                                          <p:spTgt spid="11"/>
                                        </p:tgtEl>
                                      </p:cBhvr>
                                      <p:to x="100000" y="95000"/>
                                    </p:animScale>
                                    <p:animScale>
                                      <p:cBhvr>
                                        <p:cTn id="20" dur="83" decel="50000">
                                          <p:stCondLst>
                                            <p:cond delay="917"/>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Site collection app catalog</a:t>
            </a:r>
            <a:br>
              <a:rPr lang="en-US" dirty="0"/>
            </a:br>
            <a:endParaRPr lang="en-US" dirty="0"/>
          </a:p>
        </p:txBody>
      </p:sp>
      <p:sp>
        <p:nvSpPr>
          <p:cNvPr id="7" name="Rectangle 6">
            <a:extLst>
              <a:ext uri="{FF2B5EF4-FFF2-40B4-BE49-F238E27FC236}">
                <a16:creationId xmlns:a16="http://schemas.microsoft.com/office/drawing/2014/main" id="{DD9F65FC-3570-4297-8595-925621E2CD49}"/>
              </a:ext>
            </a:extLst>
          </p:cNvPr>
          <p:cNvSpPr/>
          <p:nvPr/>
        </p:nvSpPr>
        <p:spPr bwMode="auto">
          <a:xfrm>
            <a:off x="882" y="1896293"/>
            <a:ext cx="11899546" cy="40458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511583" y="2590770"/>
            <a:ext cx="46630" cy="1865207"/>
          </a:xfrm>
          <a:prstGeom prst="rect">
            <a:avLst/>
          </a:prstGeom>
          <a:solidFill>
            <a:schemeClr val="tx2"/>
          </a:solidFill>
        </p:spPr>
        <p:txBody>
          <a:bodyPr wrap="none" lIns="559562" anchor="ctr" anchorCtr="0">
            <a:noAutofit/>
          </a:bodyPr>
          <a:lstStyle/>
          <a:p>
            <a:pPr>
              <a:lnSpc>
                <a:spcPct val="90000"/>
              </a:lnSpc>
              <a:spcBef>
                <a:spcPts val="2448"/>
              </a:spcBef>
            </a:pPr>
            <a:endParaRPr lang="en-US" sz="3264" dirty="0">
              <a:cs typeface="Segoe UI Semibold" panose="020B0702040204020203" pitchFamily="34" charset="0"/>
            </a:endParaRPr>
          </a:p>
          <a:p>
            <a:pPr>
              <a:lnSpc>
                <a:spcPct val="90000"/>
              </a:lnSpc>
              <a:spcBef>
                <a:spcPts val="2448"/>
              </a:spcBef>
            </a:pPr>
            <a:r>
              <a:rPr lang="en-US" sz="3264" dirty="0">
                <a:cs typeface="Segoe UI Semibold" panose="020B0702040204020203" pitchFamily="34" charset="0"/>
              </a:rPr>
              <a:t>Tenant Admin can allow a Site owner to have </a:t>
            </a:r>
            <a:br>
              <a:rPr lang="en-US" sz="3264" dirty="0">
                <a:cs typeface="Segoe UI Semibold" panose="020B0702040204020203" pitchFamily="34" charset="0"/>
              </a:rPr>
            </a:br>
            <a:r>
              <a:rPr lang="en-US" sz="3264" dirty="0">
                <a:cs typeface="Segoe UI Semibold" panose="020B0702040204020203" pitchFamily="34" charset="0"/>
              </a:rPr>
              <a:t>a local catalog of SPFx apps for site scoped </a:t>
            </a:r>
            <a:br>
              <a:rPr lang="en-US" sz="3264" dirty="0">
                <a:cs typeface="Segoe UI Semibold" panose="020B0702040204020203" pitchFamily="34" charset="0"/>
              </a:rPr>
            </a:br>
            <a:r>
              <a:rPr lang="en-US" sz="3264" dirty="0">
                <a:cs typeface="Segoe UI Semibold" panose="020B0702040204020203" pitchFamily="34" charset="0"/>
              </a:rPr>
              <a:t>deployment/usage</a:t>
            </a:r>
          </a:p>
          <a:p>
            <a:pPr>
              <a:lnSpc>
                <a:spcPct val="90000"/>
              </a:lnSpc>
              <a:spcBef>
                <a:spcPts val="2448"/>
              </a:spcBef>
            </a:pPr>
            <a:endParaRPr lang="en-US" sz="3264" dirty="0">
              <a:cs typeface="Segoe UI Semibold" panose="020B0702040204020203" pitchFamily="34" charset="0"/>
            </a:endParaRPr>
          </a:p>
        </p:txBody>
      </p:sp>
      <p:sp>
        <p:nvSpPr>
          <p:cNvPr id="12" name="Rounded Rectangle 3">
            <a:extLst>
              <a:ext uri="{FF2B5EF4-FFF2-40B4-BE49-F238E27FC236}">
                <a16:creationId xmlns:a16="http://schemas.microsoft.com/office/drawing/2014/main" id="{FBC4FD1E-47FB-4EE4-80EB-3FED215B99DE}"/>
              </a:ext>
            </a:extLst>
          </p:cNvPr>
          <p:cNvSpPr/>
          <p:nvPr/>
        </p:nvSpPr>
        <p:spPr bwMode="auto">
          <a:xfrm rot="19707353">
            <a:off x="3517680" y="3698667"/>
            <a:ext cx="3653109" cy="1544275"/>
          </a:xfrm>
          <a:prstGeom prst="roundRect">
            <a:avLst/>
          </a:prstGeom>
          <a:solidFill>
            <a:srgbClr val="E6E6E6">
              <a:alpha val="50000"/>
            </a:srgbClr>
          </a:solid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C00000"/>
              </a:solidFill>
              <a:ea typeface="Segoe UI" pitchFamily="34" charset="0"/>
              <a:cs typeface="Segoe UI" pitchFamily="34" charset="0"/>
            </a:endParaRPr>
          </a:p>
          <a:p>
            <a:pPr algn="ctr" defTabSz="932472" fontAlgn="base">
              <a:lnSpc>
                <a:spcPct val="90000"/>
              </a:lnSpc>
              <a:spcBef>
                <a:spcPct val="0"/>
              </a:spcBef>
              <a:spcAft>
                <a:spcPct val="0"/>
              </a:spcAft>
            </a:pPr>
            <a:r>
              <a:rPr lang="en-US" sz="3600" b="1" dirty="0">
                <a:solidFill>
                  <a:srgbClr val="C00000"/>
                </a:solidFill>
                <a:ea typeface="Segoe UI" pitchFamily="34" charset="0"/>
                <a:cs typeface="Segoe UI" pitchFamily="34" charset="0"/>
              </a:rPr>
              <a:t>Coming soon!</a:t>
            </a:r>
            <a:endParaRPr lang="en-US" sz="2400" b="1" dirty="0">
              <a:solidFill>
                <a:srgbClr val="C00000"/>
              </a:solidFill>
              <a:ea typeface="Segoe UI" pitchFamily="34" charset="0"/>
              <a:cs typeface="Segoe UI" pitchFamily="34" charset="0"/>
            </a:endParaRPr>
          </a:p>
        </p:txBody>
      </p:sp>
    </p:spTree>
    <p:extLst>
      <p:ext uri="{BB962C8B-B14F-4D97-AF65-F5344CB8AC3E}">
        <p14:creationId xmlns:p14="http://schemas.microsoft.com/office/powerpoint/2010/main" val="2560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90">
                                          <p:stCondLst>
                                            <p:cond delay="0"/>
                                          </p:stCondLst>
                                        </p:cTn>
                                        <p:tgtEl>
                                          <p:spTgt spid="12"/>
                                        </p:tgtEl>
                                      </p:cBhvr>
                                    </p:animEffect>
                                    <p:anim calcmode="lin" valueType="num">
                                      <p:cBhvr>
                                        <p:cTn id="8"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13" dur="13">
                                          <p:stCondLst>
                                            <p:cond delay="325"/>
                                          </p:stCondLst>
                                        </p:cTn>
                                        <p:tgtEl>
                                          <p:spTgt spid="12"/>
                                        </p:tgtEl>
                                      </p:cBhvr>
                                      <p:to x="100000" y="60000"/>
                                    </p:animScale>
                                    <p:animScale>
                                      <p:cBhvr>
                                        <p:cTn id="14" dur="83" decel="50000">
                                          <p:stCondLst>
                                            <p:cond delay="338"/>
                                          </p:stCondLst>
                                        </p:cTn>
                                        <p:tgtEl>
                                          <p:spTgt spid="12"/>
                                        </p:tgtEl>
                                      </p:cBhvr>
                                      <p:to x="100000" y="100000"/>
                                    </p:animScale>
                                    <p:animScale>
                                      <p:cBhvr>
                                        <p:cTn id="15" dur="13">
                                          <p:stCondLst>
                                            <p:cond delay="656"/>
                                          </p:stCondLst>
                                        </p:cTn>
                                        <p:tgtEl>
                                          <p:spTgt spid="12"/>
                                        </p:tgtEl>
                                      </p:cBhvr>
                                      <p:to x="100000" y="80000"/>
                                    </p:animScale>
                                    <p:animScale>
                                      <p:cBhvr>
                                        <p:cTn id="16" dur="83" decel="50000">
                                          <p:stCondLst>
                                            <p:cond delay="669"/>
                                          </p:stCondLst>
                                        </p:cTn>
                                        <p:tgtEl>
                                          <p:spTgt spid="12"/>
                                        </p:tgtEl>
                                      </p:cBhvr>
                                      <p:to x="100000" y="100000"/>
                                    </p:animScale>
                                    <p:animScale>
                                      <p:cBhvr>
                                        <p:cTn id="17" dur="13">
                                          <p:stCondLst>
                                            <p:cond delay="821"/>
                                          </p:stCondLst>
                                        </p:cTn>
                                        <p:tgtEl>
                                          <p:spTgt spid="12"/>
                                        </p:tgtEl>
                                      </p:cBhvr>
                                      <p:to x="100000" y="90000"/>
                                    </p:animScale>
                                    <p:animScale>
                                      <p:cBhvr>
                                        <p:cTn id="18" dur="83" decel="50000">
                                          <p:stCondLst>
                                            <p:cond delay="834"/>
                                          </p:stCondLst>
                                        </p:cTn>
                                        <p:tgtEl>
                                          <p:spTgt spid="12"/>
                                        </p:tgtEl>
                                      </p:cBhvr>
                                      <p:to x="100000" y="100000"/>
                                    </p:animScale>
                                    <p:animScale>
                                      <p:cBhvr>
                                        <p:cTn id="19" dur="13">
                                          <p:stCondLst>
                                            <p:cond delay="904"/>
                                          </p:stCondLst>
                                        </p:cTn>
                                        <p:tgtEl>
                                          <p:spTgt spid="12"/>
                                        </p:tgtEl>
                                      </p:cBhvr>
                                      <p:to x="100000" y="95000"/>
                                    </p:animScale>
                                    <p:animScale>
                                      <p:cBhvr>
                                        <p:cTn id="20" dur="83" decel="50000">
                                          <p:stCondLst>
                                            <p:cond delay="917"/>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EA360-2893-4C3B-99B5-628F8ACD8B63}"/>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Key Take </a:t>
            </a:r>
            <a:r>
              <a:rPr lang="en-US" sz="4080" spc="-100" dirty="0" err="1">
                <a:solidFill>
                  <a:schemeClr val="tx1"/>
                </a:solidFill>
                <a:latin typeface="Segoe UI Semibold" panose="020B0702040204020203" pitchFamily="34" charset="0"/>
                <a:cs typeface="Segoe UI Semibold" panose="020B0702040204020203" pitchFamily="34" charset="0"/>
              </a:rPr>
              <a:t>aways</a:t>
            </a:r>
            <a:r>
              <a:rPr lang="en-US" sz="4080" spc="-100" dirty="0">
                <a:solidFill>
                  <a:schemeClr val="tx1"/>
                </a:solidFill>
                <a:latin typeface="Segoe UI Semibold" panose="020B0702040204020203" pitchFamily="34" charset="0"/>
                <a:cs typeface="Segoe UI Semibold" panose="020B0702040204020203" pitchFamily="34" charset="0"/>
              </a:rPr>
              <a:t>  </a:t>
            </a:r>
          </a:p>
        </p:txBody>
      </p:sp>
      <p:sp>
        <p:nvSpPr>
          <p:cNvPr id="3" name="Text Placeholder 2">
            <a:extLst>
              <a:ext uri="{FF2B5EF4-FFF2-40B4-BE49-F238E27FC236}">
                <a16:creationId xmlns:a16="http://schemas.microsoft.com/office/drawing/2014/main" id="{3F11FFB1-6616-43F1-AD07-C6B4A7118E9F}"/>
              </a:ext>
            </a:extLst>
          </p:cNvPr>
          <p:cNvSpPr>
            <a:spLocks noGrp="1"/>
          </p:cNvSpPr>
          <p:nvPr>
            <p:ph type="body" sz="quarter" idx="10"/>
          </p:nvPr>
        </p:nvSpPr>
        <p:spPr>
          <a:xfrm>
            <a:off x="731897" y="1851360"/>
            <a:ext cx="10515547" cy="3397853"/>
          </a:xfrm>
        </p:spPr>
        <p:txBody>
          <a:bodyPr/>
          <a:lstStyle/>
          <a:p>
            <a:r>
              <a:rPr lang="en-US" dirty="0"/>
              <a:t>SPFx offers bold new features for On-premises and Custom code</a:t>
            </a:r>
          </a:p>
          <a:p>
            <a:endParaRPr lang="en-US" dirty="0"/>
          </a:p>
          <a:p>
            <a:r>
              <a:rPr lang="en-US" dirty="0"/>
              <a:t>Helper features that will make you and your development team more productive than ever before using SPFx</a:t>
            </a:r>
          </a:p>
        </p:txBody>
      </p:sp>
    </p:spTree>
    <p:extLst>
      <p:ext uri="{BB962C8B-B14F-4D97-AF65-F5344CB8AC3E}">
        <p14:creationId xmlns:p14="http://schemas.microsoft.com/office/powerpoint/2010/main" val="34412164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2" y="1066050"/>
            <a:ext cx="11899546" cy="51776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79247" y="292020"/>
            <a:ext cx="4847946" cy="917575"/>
          </a:xfrm>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Roadmap – SPFx</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75482" y="1212850"/>
            <a:ext cx="11885514" cy="4905958"/>
          </a:xfrm>
        </p:spPr>
        <p:txBody>
          <a:bodyPr/>
          <a:lstStyle/>
          <a:p>
            <a:r>
              <a:rPr lang="en-US" sz="2800" dirty="0"/>
              <a:t>Just Shipped </a:t>
            </a:r>
            <a:r>
              <a:rPr lang="en-US" sz="2400" dirty="0"/>
              <a:t>✔</a:t>
            </a:r>
            <a:r>
              <a:rPr lang="en-US" sz="2800" dirty="0"/>
              <a:t>✔</a:t>
            </a:r>
            <a:endParaRPr lang="en-US" sz="2800" dirty="0">
              <a:latin typeface="Wingdings" panose="05000000000000000000" pitchFamily="2" charset="2"/>
            </a:endParaRPr>
          </a:p>
          <a:p>
            <a:r>
              <a:rPr lang="en-US" sz="2000" dirty="0">
                <a:gradFill>
                  <a:gsLst>
                    <a:gs pos="1250">
                      <a:schemeClr val="tx1"/>
                    </a:gs>
                    <a:gs pos="100000">
                      <a:schemeClr val="tx1"/>
                    </a:gs>
                  </a:gsLst>
                  <a:lin ang="5400000" scaled="0"/>
                </a:gradFill>
                <a:latin typeface="+mn-lt"/>
              </a:rPr>
              <a:t>	SPFx On-premises (client side web parts on classic pages)</a:t>
            </a:r>
          </a:p>
          <a:p>
            <a:r>
              <a:rPr lang="en-US" sz="2000" dirty="0">
                <a:gradFill>
                  <a:gsLst>
                    <a:gs pos="1250">
                      <a:schemeClr val="tx1"/>
                    </a:gs>
                    <a:gs pos="100000">
                      <a:schemeClr val="tx1"/>
                    </a:gs>
                  </a:gsLst>
                  <a:lin ang="5400000" scaled="0"/>
                </a:gradFill>
                <a:latin typeface="+mn-lt"/>
              </a:rPr>
              <a:t>	Easily deploy Web Parts and Extensions across your enterprise</a:t>
            </a:r>
          </a:p>
          <a:p>
            <a:r>
              <a:rPr lang="en-US" sz="2800" dirty="0"/>
              <a:t>Today </a:t>
            </a:r>
            <a:r>
              <a:rPr lang="en-US" sz="2000" dirty="0"/>
              <a:t>⏰</a:t>
            </a:r>
            <a:endParaRPr lang="en-US" sz="2800" dirty="0"/>
          </a:p>
          <a:p>
            <a:pPr lvl="1"/>
            <a:r>
              <a:rPr lang="en-US" sz="2000" dirty="0"/>
              <a:t>	Yeoman Generator 1.3 that understands On-premise and Cloud</a:t>
            </a:r>
          </a:p>
          <a:p>
            <a:pPr lvl="1"/>
            <a:r>
              <a:rPr lang="en-US" sz="2000" dirty="0"/>
              <a:t>	SPFx Extensions</a:t>
            </a:r>
          </a:p>
          <a:p>
            <a:pPr lvl="1"/>
            <a:r>
              <a:rPr lang="en-US" sz="2000" dirty="0"/>
              <a:t>	Tenant Properties you can store and manage for your SPFx components</a:t>
            </a:r>
          </a:p>
          <a:p>
            <a:r>
              <a:rPr lang="en-US" sz="2800" dirty="0"/>
              <a:t>Coming soon </a:t>
            </a:r>
            <a:r>
              <a:rPr lang="en-US" sz="2400" dirty="0"/>
              <a:t>⏳</a:t>
            </a:r>
            <a:endParaRPr lang="en-US" sz="2800" dirty="0">
              <a:latin typeface="Wingdings" panose="05000000000000000000" pitchFamily="2" charset="2"/>
            </a:endParaRPr>
          </a:p>
          <a:p>
            <a:pPr lvl="1"/>
            <a:r>
              <a:rPr lang="en-US" sz="2000" dirty="0"/>
              <a:t>	Office UI Fabric Core support</a:t>
            </a:r>
          </a:p>
          <a:p>
            <a:pPr lvl="1"/>
            <a:r>
              <a:rPr lang="en-US" sz="2000" dirty="0"/>
              <a:t>	More MS-Graph support</a:t>
            </a:r>
          </a:p>
          <a:p>
            <a:pPr lvl="1"/>
            <a:r>
              <a:rPr lang="en-US" sz="2000" dirty="0"/>
              <a:t>	ALM APIs for scripted deployment of SPFx components</a:t>
            </a:r>
          </a:p>
          <a:p>
            <a:pPr lvl="1"/>
            <a:r>
              <a:rPr lang="en-US" sz="2000" dirty="0"/>
              <a:t>	Assets included in deployment packages</a:t>
            </a:r>
          </a:p>
          <a:p>
            <a:pPr lvl="1"/>
            <a:r>
              <a:rPr lang="en-US" sz="2000" dirty="0"/>
              <a:t>	Site specific App Catalog to allow for scoped deployment</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Tree>
    <p:extLst>
      <p:ext uri="{BB962C8B-B14F-4D97-AF65-F5344CB8AC3E}">
        <p14:creationId xmlns:p14="http://schemas.microsoft.com/office/powerpoint/2010/main" val="19154032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09DB500-5B3A-4736-BB7C-8729C7442AF0}"/>
              </a:ext>
            </a:extLst>
          </p:cNvPr>
          <p:cNvGraphicFramePr>
            <a:graphicFrameLocks noGrp="1"/>
          </p:cNvGraphicFramePr>
          <p:nvPr>
            <p:extLst>
              <p:ext uri="{D42A27DB-BD31-4B8C-83A1-F6EECF244321}">
                <p14:modId xmlns:p14="http://schemas.microsoft.com/office/powerpoint/2010/main" val="1962869176"/>
              </p:ext>
            </p:extLst>
          </p:nvPr>
        </p:nvGraphicFramePr>
        <p:xfrm>
          <a:off x="275481" y="2278236"/>
          <a:ext cx="11885512" cy="3439249"/>
        </p:xfrm>
        <a:graphic>
          <a:graphicData uri="http://schemas.openxmlformats.org/drawingml/2006/table">
            <a:tbl>
              <a:tblPr firstRow="1" firstCol="1" bandRow="1">
                <a:tableStyleId>{5C22544A-7EE6-4342-B048-85BDC9FD1C3A}</a:tableStyleId>
              </a:tblPr>
              <a:tblGrid>
                <a:gridCol w="990460">
                  <a:extLst>
                    <a:ext uri="{9D8B030D-6E8A-4147-A177-3AD203B41FA5}">
                      <a16:colId xmlns:a16="http://schemas.microsoft.com/office/drawing/2014/main" val="2762416085"/>
                    </a:ext>
                  </a:extLst>
                </a:gridCol>
                <a:gridCol w="5485622">
                  <a:extLst>
                    <a:ext uri="{9D8B030D-6E8A-4147-A177-3AD203B41FA5}">
                      <a16:colId xmlns:a16="http://schemas.microsoft.com/office/drawing/2014/main" val="2268709782"/>
                    </a:ext>
                  </a:extLst>
                </a:gridCol>
                <a:gridCol w="1142838">
                  <a:extLst>
                    <a:ext uri="{9D8B030D-6E8A-4147-A177-3AD203B41FA5}">
                      <a16:colId xmlns:a16="http://schemas.microsoft.com/office/drawing/2014/main" val="322490339"/>
                    </a:ext>
                  </a:extLst>
                </a:gridCol>
                <a:gridCol w="1523783">
                  <a:extLst>
                    <a:ext uri="{9D8B030D-6E8A-4147-A177-3AD203B41FA5}">
                      <a16:colId xmlns:a16="http://schemas.microsoft.com/office/drawing/2014/main" val="988454649"/>
                    </a:ext>
                  </a:extLst>
                </a:gridCol>
                <a:gridCol w="2742809">
                  <a:extLst>
                    <a:ext uri="{9D8B030D-6E8A-4147-A177-3AD203B41FA5}">
                      <a16:colId xmlns:a16="http://schemas.microsoft.com/office/drawing/2014/main" val="2347784310"/>
                    </a:ext>
                  </a:extLst>
                </a:gridCol>
              </a:tblGrid>
              <a:tr h="278145">
                <a:tc>
                  <a:txBody>
                    <a:bodyPr/>
                    <a:lstStyle/>
                    <a:p>
                      <a:pPr marL="0" marR="0">
                        <a:spcBef>
                          <a:spcPts val="0"/>
                        </a:spcBef>
                        <a:spcAft>
                          <a:spcPts val="0"/>
                        </a:spcAft>
                      </a:pPr>
                      <a:r>
                        <a:rPr lang="en-US" sz="120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Code</a:t>
                      </a:r>
                      <a:endParaRPr lang="en-US" sz="120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Title</a:t>
                      </a:r>
                      <a:endParaRPr lang="en-US" sz="120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rPr>
                        <a:t>Day</a:t>
                      </a:r>
                    </a:p>
                  </a:txBody>
                  <a:tcPr marL="182854" marR="40808"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rPr>
                        <a:t>Time</a:t>
                      </a:r>
                    </a:p>
                  </a:txBody>
                  <a:tcPr marL="182854" marR="40808"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Pillar</a:t>
                      </a:r>
                      <a:endParaRPr lang="en-US" sz="120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2892043"/>
                  </a:ext>
                </a:extLst>
              </a:tr>
              <a:tr h="379648">
                <a:tc>
                  <a:txBody>
                    <a:bodyPr/>
                    <a:lstStyle/>
                    <a:p>
                      <a:pPr marL="0" marR="0">
                        <a:spcBef>
                          <a:spcPts val="0"/>
                        </a:spcBef>
                        <a:spcAft>
                          <a:spcPts val="0"/>
                        </a:spcAft>
                      </a:pPr>
                      <a:r>
                        <a:rPr lang="en-US" sz="1200" b="1" dirty="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BRK2250</a:t>
                      </a:r>
                      <a:endParaRPr lang="en-US" sz="1200" b="1" dirty="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1"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SharePoint Development in the Enterprise </a:t>
                      </a:r>
                    </a:p>
                    <a:p>
                      <a:pPr marL="0" marR="0">
                        <a:spcBef>
                          <a:spcPts val="0"/>
                        </a:spcBef>
                        <a:spcAft>
                          <a:spcPts val="0"/>
                        </a:spcAft>
                      </a:pPr>
                      <a:r>
                        <a:rPr lang="en-US" sz="1200" b="1"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(What's New, What's Coming)</a:t>
                      </a:r>
                      <a:endParaRPr lang="en-US" sz="1200" b="1"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182854"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1"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Tuesday</a:t>
                      </a:r>
                    </a:p>
                  </a:txBody>
                  <a:tcPr marL="182854" marR="40808"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4:00PM–5:15PM</a:t>
                      </a:r>
                    </a:p>
                  </a:txBody>
                  <a:tcPr marL="182854" marR="40808"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Extend and develop</a:t>
                      </a:r>
                      <a:endParaRPr kumimoji="0" lang="en-US" sz="1200" b="1"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0171602"/>
                  </a:ext>
                </a:extLst>
              </a:tr>
              <a:tr h="463576">
                <a:tc>
                  <a:txBody>
                    <a:bodyPr/>
                    <a:lstStyle/>
                    <a:p>
                      <a:pPr marL="0" marR="0">
                        <a:spcBef>
                          <a:spcPts val="0"/>
                        </a:spcBef>
                        <a:spcAft>
                          <a:spcPts val="0"/>
                        </a:spcAft>
                      </a:pPr>
                      <a:r>
                        <a:rPr lang="en-US" sz="1200" dirty="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BRK2422</a:t>
                      </a:r>
                      <a:endParaRPr lang="en-US" sz="1200" dirty="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Discover SharePoint Server 2016 Feature Pack 2 and Beyond</a:t>
                      </a:r>
                      <a:endPar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182854"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Wednesday</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9:00AM–10:15AM</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Extend and develop</a:t>
                      </a: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4297210"/>
                  </a:ext>
                </a:extLst>
              </a:tr>
              <a:tr h="463576">
                <a:tc>
                  <a:txBody>
                    <a:bodyPr/>
                    <a:lstStyle/>
                    <a:p>
                      <a:pPr marL="0" marR="0">
                        <a:spcBef>
                          <a:spcPts val="0"/>
                        </a:spcBef>
                        <a:spcAft>
                          <a:spcPts val="0"/>
                        </a:spcAft>
                      </a:pPr>
                      <a:r>
                        <a:rPr lang="en-US" sz="1200" dirty="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BRK3039</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Integrate OneDrive and SharePoint files, collaboration and sharing using Microsoft Graph</a:t>
                      </a:r>
                    </a:p>
                  </a:txBody>
                  <a:tcPr marL="182854" marR="182854"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nb-NO"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Wednesday</a:t>
                      </a:r>
                      <a:endPar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4:00PM–5:15PM</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Extend and develop</a:t>
                      </a:r>
                      <a:endPar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203281"/>
                  </a:ext>
                </a:extLst>
              </a:tr>
              <a:tr h="463576">
                <a:tc>
                  <a:txBody>
                    <a:bodyPr/>
                    <a:lstStyle/>
                    <a:p>
                      <a:pPr marL="0" marR="0">
                        <a:spcBef>
                          <a:spcPts val="0"/>
                        </a:spcBef>
                        <a:spcAft>
                          <a:spcPts val="0"/>
                        </a:spcAft>
                      </a:pPr>
                      <a:r>
                        <a:rPr lang="en-US" sz="1200" dirty="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BRK3066</a:t>
                      </a:r>
                      <a:endParaRPr lang="en-US" sz="1200" dirty="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Advancing the SharePoint Developer Community (PnP)</a:t>
                      </a:r>
                      <a:endPar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182854"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Thursday</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9:00AM–10:15AM</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Extend and develop</a:t>
                      </a:r>
                      <a:endPar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503254"/>
                  </a:ext>
                </a:extLst>
              </a:tr>
              <a:tr h="463576">
                <a:tc>
                  <a:txBody>
                    <a:bodyPr/>
                    <a:lstStyle/>
                    <a:p>
                      <a:pPr marL="0" marR="0">
                        <a:spcBef>
                          <a:spcPts val="0"/>
                        </a:spcBef>
                        <a:spcAft>
                          <a:spcPts val="0"/>
                        </a:spcAft>
                      </a:pPr>
                      <a:r>
                        <a:rPr lang="en-US" sz="1200" b="1" kern="1200" dirty="0">
                          <a:gradFill>
                            <a:gsLst>
                              <a:gs pos="1250">
                                <a:schemeClr val="tx2"/>
                              </a:gs>
                              <a:gs pos="100000">
                                <a:schemeClr val="tx2"/>
                              </a:gs>
                            </a:gsLst>
                            <a:lin ang="5400000" scaled="0"/>
                          </a:gradFill>
                          <a:effectLst/>
                          <a:latin typeface="Segoe UI" panose="020B0502040204020203" pitchFamily="34" charset="0"/>
                          <a:ea typeface="+mn-ea"/>
                          <a:cs typeface="Segoe UI" panose="020B0502040204020203" pitchFamily="34" charset="0"/>
                        </a:rPr>
                        <a:t>BRK3267</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Let's build with SharePoint (Web Parts, Extensions and much more)</a:t>
                      </a:r>
                      <a:endPar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182854"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Thursday</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12:30PM–1:45PM</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Extend and develop</a:t>
                      </a: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1353706"/>
                  </a:ext>
                </a:extLst>
              </a:tr>
              <a:tr h="463576">
                <a:tc>
                  <a:txBody>
                    <a:bodyPr/>
                    <a:lstStyle/>
                    <a:p>
                      <a:pPr marL="0" marR="0">
                        <a:spcBef>
                          <a:spcPts val="0"/>
                        </a:spcBef>
                        <a:spcAft>
                          <a:spcPts val="0"/>
                        </a:spcAft>
                      </a:pPr>
                      <a:r>
                        <a:rPr lang="en-US" sz="1200" dirty="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BRK3252</a:t>
                      </a:r>
                      <a:endParaRPr lang="en-US" sz="1200" dirty="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Geek out with the product team on SharePoint lists and libraries</a:t>
                      </a:r>
                      <a:endPar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182854"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Thursday</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10:45AM–12:00PM</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Extend and develop</a:t>
                      </a: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018183"/>
                  </a:ext>
                </a:extLst>
              </a:tr>
              <a:tr h="463576">
                <a:tc>
                  <a:txBody>
                    <a:bodyPr/>
                    <a:lstStyle/>
                    <a:p>
                      <a:pPr marL="0" marR="0">
                        <a:spcBef>
                          <a:spcPts val="0"/>
                        </a:spcBef>
                        <a:spcAft>
                          <a:spcPts val="0"/>
                        </a:spcAft>
                      </a:pPr>
                      <a:r>
                        <a:rPr lang="en-US" sz="1200" dirty="0">
                          <a:gradFill>
                            <a:gsLst>
                              <a:gs pos="1250">
                                <a:schemeClr val="tx2"/>
                              </a:gs>
                              <a:gs pos="100000">
                                <a:schemeClr val="tx2"/>
                              </a:gs>
                            </a:gsLst>
                            <a:lin ang="5400000" scaled="0"/>
                          </a:gradFill>
                          <a:effectLst/>
                          <a:latin typeface="Segoe UI" panose="020B0502040204020203" pitchFamily="34" charset="0"/>
                          <a:cs typeface="Segoe UI" panose="020B0502040204020203" pitchFamily="34" charset="0"/>
                        </a:rPr>
                        <a:t>BRK4031</a:t>
                      </a:r>
                      <a:endParaRPr lang="en-US" sz="1200" dirty="0">
                        <a:gradFill>
                          <a:gsLst>
                            <a:gs pos="1250">
                              <a:schemeClr val="tx2"/>
                            </a:gs>
                            <a:gs pos="100000">
                              <a:schemeClr val="tx2"/>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Building the modern SharePoint experience: Best practices from Microsoft for developing with </a:t>
                      </a:r>
                      <a:r>
                        <a:rPr lang="en-US" sz="1200" dirty="0" err="1">
                          <a:gradFill>
                            <a:gsLst>
                              <a:gs pos="1250">
                                <a:schemeClr val="tx1"/>
                              </a:gs>
                              <a:gs pos="100000">
                                <a:schemeClr val="tx1"/>
                              </a:gs>
                            </a:gsLst>
                            <a:lin ang="5400000" scaled="0"/>
                          </a:gradFill>
                          <a:effectLst/>
                          <a:latin typeface="Segoe UI" panose="020B0502040204020203" pitchFamily="34" charset="0"/>
                          <a:cs typeface="Segoe UI" panose="020B0502040204020203" pitchFamily="34" charset="0"/>
                        </a:rPr>
                        <a:t>SPFx</a:t>
                      </a:r>
                      <a:endPar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endParaRPr>
                    </a:p>
                  </a:txBody>
                  <a:tcPr marL="182854" marR="182854"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b="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Friday</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gradFill>
                            <a:gsLst>
                              <a:gs pos="1250">
                                <a:schemeClr val="tx1"/>
                              </a:gs>
                              <a:gs pos="100000">
                                <a:schemeClr val="tx1"/>
                              </a:gs>
                            </a:gsLst>
                            <a:lin ang="5400000" scaled="0"/>
                          </a:gradFill>
                          <a:effectLst/>
                          <a:latin typeface="Segoe UI" panose="020B0502040204020203" pitchFamily="34" charset="0"/>
                          <a:ea typeface="Calibri" panose="020F0502020204030204" pitchFamily="34" charset="0"/>
                          <a:cs typeface="Segoe UI" panose="020B0502040204020203" pitchFamily="34" charset="0"/>
                        </a:rPr>
                        <a:t>12:30PM–1:45PM</a:t>
                      </a:r>
                    </a:p>
                  </a:txBody>
                  <a:tcPr marL="182854"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Extend and develop</a:t>
                      </a: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Calibri" panose="020F0502020204030204" pitchFamily="34" charset="0"/>
                        <a:cs typeface="Segoe UI" panose="020B0502040204020203" pitchFamily="34" charset="0"/>
                      </a:endParaRPr>
                    </a:p>
                  </a:txBody>
                  <a:tcPr marL="548562" marR="40808" marT="0" marB="0" anchor="ctr">
                    <a:lnL w="12700" cmpd="sng">
                      <a:noFill/>
                    </a:lnL>
                    <a:lnR w="12700" cmpd="sng">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056858"/>
                  </a:ext>
                </a:extLst>
              </a:tr>
            </a:tbl>
          </a:graphicData>
        </a:graphic>
      </p:graphicFrame>
      <p:sp>
        <p:nvSpPr>
          <p:cNvPr id="7" name="Rectangle 6">
            <a:extLst>
              <a:ext uri="{FF2B5EF4-FFF2-40B4-BE49-F238E27FC236}">
                <a16:creationId xmlns:a16="http://schemas.microsoft.com/office/drawing/2014/main" id="{59C9BC7C-DC74-476A-A2EC-340DC06437EB}"/>
              </a:ext>
            </a:extLst>
          </p:cNvPr>
          <p:cNvSpPr/>
          <p:nvPr/>
        </p:nvSpPr>
        <p:spPr bwMode="auto">
          <a:xfrm>
            <a:off x="883" y="496"/>
            <a:ext cx="12434711" cy="21107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p:cNvSpPr/>
          <p:nvPr/>
        </p:nvSpPr>
        <p:spPr>
          <a:xfrm>
            <a:off x="1418319" y="525883"/>
            <a:ext cx="9821948" cy="1255614"/>
          </a:xfrm>
          <a:prstGeom prst="rect">
            <a:avLst/>
          </a:prstGeom>
        </p:spPr>
        <p:txBody>
          <a:bodyPr wrap="square">
            <a:spAutoFit/>
          </a:bodyPr>
          <a:lstStyle/>
          <a:p>
            <a:pPr algn="ctr" defTabSz="913698">
              <a:defRPr/>
            </a:pPr>
            <a:endParaRPr lang="en-US" sz="2400" kern="0">
              <a:gradFill>
                <a:gsLst>
                  <a:gs pos="1250">
                    <a:srgbClr val="353535"/>
                  </a:gs>
                  <a:gs pos="100000">
                    <a:srgbClr val="353535"/>
                  </a:gs>
                </a:gsLst>
                <a:lin ang="5400000" scaled="0"/>
              </a:gradFill>
              <a:latin typeface="Segoe UI Semilight"/>
            </a:endParaRPr>
          </a:p>
          <a:p>
            <a:pPr algn="ctr" defTabSz="913698">
              <a:defRPr/>
            </a:pPr>
            <a:r>
              <a:rPr lang="en-US" sz="2400" kern="0">
                <a:gradFill>
                  <a:gsLst>
                    <a:gs pos="1250">
                      <a:srgbClr val="353535"/>
                    </a:gs>
                    <a:gs pos="100000">
                      <a:srgbClr val="353535"/>
                    </a:gs>
                  </a:gsLst>
                  <a:lin ang="5400000" scaled="0"/>
                </a:gradFill>
                <a:latin typeface="Segoe UI Semilight"/>
              </a:rPr>
              <a:t>Key topic breakouts below and the full listing of 70+ sessions at</a:t>
            </a:r>
          </a:p>
          <a:p>
            <a:pPr algn="ctr" defTabSz="913698">
              <a:defRPr/>
            </a:pPr>
            <a:r>
              <a:rPr lang="en-US" sz="2600" kern="0">
                <a:gradFill>
                  <a:gsLst>
                    <a:gs pos="1250">
                      <a:srgbClr val="353535"/>
                    </a:gs>
                    <a:gs pos="100000">
                      <a:srgbClr val="353535"/>
                    </a:gs>
                  </a:gsLst>
                  <a:lin ang="5400000" scaled="0"/>
                </a:gradFill>
                <a:latin typeface="Segoe UI Semilight"/>
                <a:hlinkClick r:id="rId3"/>
              </a:rPr>
              <a:t>http://aka.ms/spignitesessions</a:t>
            </a:r>
            <a:r>
              <a:rPr lang="en-US" sz="2600" kern="0">
                <a:gradFill>
                  <a:gsLst>
                    <a:gs pos="1250">
                      <a:srgbClr val="353535"/>
                    </a:gs>
                    <a:gs pos="100000">
                      <a:srgbClr val="353535"/>
                    </a:gs>
                  </a:gsLst>
                  <a:lin ang="5400000" scaled="0"/>
                </a:gradFill>
                <a:latin typeface="Segoe UI Semilight"/>
              </a:rPr>
              <a:t> </a:t>
            </a:r>
          </a:p>
        </p:txBody>
      </p:sp>
      <p:sp>
        <p:nvSpPr>
          <p:cNvPr id="9" name="TextBox 8">
            <a:extLst>
              <a:ext uri="{FF2B5EF4-FFF2-40B4-BE49-F238E27FC236}">
                <a16:creationId xmlns:a16="http://schemas.microsoft.com/office/drawing/2014/main" id="{4ACAE65A-5773-48E8-AE75-24D6B3A83C8E}"/>
              </a:ext>
            </a:extLst>
          </p:cNvPr>
          <p:cNvSpPr txBox="1"/>
          <p:nvPr/>
        </p:nvSpPr>
        <p:spPr>
          <a:xfrm>
            <a:off x="1188282" y="289901"/>
            <a:ext cx="10051984" cy="719025"/>
          </a:xfrm>
          <a:prstGeom prst="rect">
            <a:avLst/>
          </a:prstGeom>
          <a:noFill/>
        </p:spPr>
        <p:txBody>
          <a:bodyPr wrap="square" lIns="182750" tIns="146200" rIns="182750" bIns="146200" rtlCol="0">
            <a:spAutoFit/>
          </a:bodyPr>
          <a:lstStyle/>
          <a:p>
            <a:pPr algn="ctr" defTabSz="913522">
              <a:lnSpc>
                <a:spcPct val="90000"/>
              </a:lnSpc>
              <a:spcAft>
                <a:spcPts val="600"/>
              </a:spcAft>
              <a:defRPr/>
            </a:pPr>
            <a:r>
              <a:rPr lang="en-US" sz="3000"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Learn more</a:t>
            </a:r>
          </a:p>
        </p:txBody>
      </p:sp>
      <p:grpSp>
        <p:nvGrpSpPr>
          <p:cNvPr id="43" name="Graphic 30">
            <a:extLst>
              <a:ext uri="{FF2B5EF4-FFF2-40B4-BE49-F238E27FC236}">
                <a16:creationId xmlns:a16="http://schemas.microsoft.com/office/drawing/2014/main" id="{173E69AA-33B3-4C01-872F-EFEC17CAB605}"/>
              </a:ext>
            </a:extLst>
          </p:cNvPr>
          <p:cNvGrpSpPr>
            <a:grpSpLocks noChangeAspect="1"/>
          </p:cNvGrpSpPr>
          <p:nvPr/>
        </p:nvGrpSpPr>
        <p:grpSpPr>
          <a:xfrm>
            <a:off x="9528622" y="3004309"/>
            <a:ext cx="252021" cy="252021"/>
            <a:chOff x="7489805" y="329710"/>
            <a:chExt cx="247650" cy="247650"/>
          </a:xfrm>
        </p:grpSpPr>
        <p:sp>
          <p:nvSpPr>
            <p:cNvPr id="44" name="Freeform: Shape 43">
              <a:extLst>
                <a:ext uri="{FF2B5EF4-FFF2-40B4-BE49-F238E27FC236}">
                  <a16:creationId xmlns:a16="http://schemas.microsoft.com/office/drawing/2014/main" id="{45CD01AB-ADA3-46B3-A04B-9C483778A9CB}"/>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52" name="Freeform: Shape 51">
              <a:extLst>
                <a:ext uri="{FF2B5EF4-FFF2-40B4-BE49-F238E27FC236}">
                  <a16:creationId xmlns:a16="http://schemas.microsoft.com/office/drawing/2014/main" id="{8A36DFB5-4D9E-4BCA-9BE0-00755C61821F}"/>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grpSp>
        <p:nvGrpSpPr>
          <p:cNvPr id="53" name="Graphic 30">
            <a:extLst>
              <a:ext uri="{FF2B5EF4-FFF2-40B4-BE49-F238E27FC236}">
                <a16:creationId xmlns:a16="http://schemas.microsoft.com/office/drawing/2014/main" id="{B8828203-3C6E-4B08-9809-CCFA55FF1E82}"/>
              </a:ext>
            </a:extLst>
          </p:cNvPr>
          <p:cNvGrpSpPr>
            <a:grpSpLocks noChangeAspect="1"/>
          </p:cNvGrpSpPr>
          <p:nvPr/>
        </p:nvGrpSpPr>
        <p:grpSpPr>
          <a:xfrm>
            <a:off x="9528622" y="2590338"/>
            <a:ext cx="252021" cy="252021"/>
            <a:chOff x="7489805" y="329710"/>
            <a:chExt cx="247650" cy="247650"/>
          </a:xfrm>
        </p:grpSpPr>
        <p:sp>
          <p:nvSpPr>
            <p:cNvPr id="54" name="Freeform: Shape 53">
              <a:extLst>
                <a:ext uri="{FF2B5EF4-FFF2-40B4-BE49-F238E27FC236}">
                  <a16:creationId xmlns:a16="http://schemas.microsoft.com/office/drawing/2014/main" id="{BBAC466F-74C0-48A0-8D5F-17743C3BC36D}"/>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55" name="Freeform: Shape 54">
              <a:extLst>
                <a:ext uri="{FF2B5EF4-FFF2-40B4-BE49-F238E27FC236}">
                  <a16:creationId xmlns:a16="http://schemas.microsoft.com/office/drawing/2014/main" id="{556BC10B-7173-41C5-866F-0C546992DB47}"/>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grpSp>
        <p:nvGrpSpPr>
          <p:cNvPr id="56" name="Graphic 30">
            <a:extLst>
              <a:ext uri="{FF2B5EF4-FFF2-40B4-BE49-F238E27FC236}">
                <a16:creationId xmlns:a16="http://schemas.microsoft.com/office/drawing/2014/main" id="{F578B47D-8D6B-4E7D-99AD-D8D634635D04}"/>
              </a:ext>
            </a:extLst>
          </p:cNvPr>
          <p:cNvGrpSpPr>
            <a:grpSpLocks noChangeAspect="1"/>
          </p:cNvGrpSpPr>
          <p:nvPr/>
        </p:nvGrpSpPr>
        <p:grpSpPr>
          <a:xfrm>
            <a:off x="9509236" y="3499238"/>
            <a:ext cx="252021" cy="252021"/>
            <a:chOff x="7489805" y="329710"/>
            <a:chExt cx="247650" cy="247650"/>
          </a:xfrm>
        </p:grpSpPr>
        <p:sp>
          <p:nvSpPr>
            <p:cNvPr id="57" name="Freeform: Shape 56">
              <a:extLst>
                <a:ext uri="{FF2B5EF4-FFF2-40B4-BE49-F238E27FC236}">
                  <a16:creationId xmlns:a16="http://schemas.microsoft.com/office/drawing/2014/main" id="{0DB75164-CE4D-4750-8011-3D8032CB9206}"/>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58" name="Freeform: Shape 57">
              <a:extLst>
                <a:ext uri="{FF2B5EF4-FFF2-40B4-BE49-F238E27FC236}">
                  <a16:creationId xmlns:a16="http://schemas.microsoft.com/office/drawing/2014/main" id="{F875D9D9-6A42-4396-AD1D-0064F327C051}"/>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grpSp>
        <p:nvGrpSpPr>
          <p:cNvPr id="59" name="Graphic 30">
            <a:extLst>
              <a:ext uri="{FF2B5EF4-FFF2-40B4-BE49-F238E27FC236}">
                <a16:creationId xmlns:a16="http://schemas.microsoft.com/office/drawing/2014/main" id="{C91FA7D8-C290-4D33-9F00-0B431287D715}"/>
              </a:ext>
            </a:extLst>
          </p:cNvPr>
          <p:cNvGrpSpPr>
            <a:grpSpLocks noChangeAspect="1"/>
          </p:cNvGrpSpPr>
          <p:nvPr/>
        </p:nvGrpSpPr>
        <p:grpSpPr>
          <a:xfrm>
            <a:off x="9528622" y="3950039"/>
            <a:ext cx="252021" cy="252021"/>
            <a:chOff x="7489805" y="329710"/>
            <a:chExt cx="247650" cy="247650"/>
          </a:xfrm>
        </p:grpSpPr>
        <p:sp>
          <p:nvSpPr>
            <p:cNvPr id="60" name="Freeform: Shape 59">
              <a:extLst>
                <a:ext uri="{FF2B5EF4-FFF2-40B4-BE49-F238E27FC236}">
                  <a16:creationId xmlns:a16="http://schemas.microsoft.com/office/drawing/2014/main" id="{FB21E9D6-859C-45E8-9AAB-F20DC6951844}"/>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61" name="Freeform: Shape 60">
              <a:extLst>
                <a:ext uri="{FF2B5EF4-FFF2-40B4-BE49-F238E27FC236}">
                  <a16:creationId xmlns:a16="http://schemas.microsoft.com/office/drawing/2014/main" id="{E3A8CFDA-50B3-4C01-B79B-95EE935F97BF}"/>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grpSp>
        <p:nvGrpSpPr>
          <p:cNvPr id="62" name="Graphic 30">
            <a:extLst>
              <a:ext uri="{FF2B5EF4-FFF2-40B4-BE49-F238E27FC236}">
                <a16:creationId xmlns:a16="http://schemas.microsoft.com/office/drawing/2014/main" id="{A223D27E-DA24-4966-96C0-F29349E42426}"/>
              </a:ext>
            </a:extLst>
          </p:cNvPr>
          <p:cNvGrpSpPr>
            <a:grpSpLocks noChangeAspect="1"/>
          </p:cNvGrpSpPr>
          <p:nvPr/>
        </p:nvGrpSpPr>
        <p:grpSpPr>
          <a:xfrm>
            <a:off x="9528622" y="4928167"/>
            <a:ext cx="252021" cy="252021"/>
            <a:chOff x="7489805" y="329710"/>
            <a:chExt cx="247650" cy="247650"/>
          </a:xfrm>
        </p:grpSpPr>
        <p:sp>
          <p:nvSpPr>
            <p:cNvPr id="63" name="Freeform: Shape 62">
              <a:extLst>
                <a:ext uri="{FF2B5EF4-FFF2-40B4-BE49-F238E27FC236}">
                  <a16:creationId xmlns:a16="http://schemas.microsoft.com/office/drawing/2014/main" id="{EE164177-8053-4D42-88E8-3CBD2078CF8E}"/>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64" name="Freeform: Shape 63">
              <a:extLst>
                <a:ext uri="{FF2B5EF4-FFF2-40B4-BE49-F238E27FC236}">
                  <a16:creationId xmlns:a16="http://schemas.microsoft.com/office/drawing/2014/main" id="{64F2C5BF-6875-45B8-9F08-F1EE17FB81B0}"/>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grpSp>
        <p:nvGrpSpPr>
          <p:cNvPr id="65" name="Graphic 30">
            <a:extLst>
              <a:ext uri="{FF2B5EF4-FFF2-40B4-BE49-F238E27FC236}">
                <a16:creationId xmlns:a16="http://schemas.microsoft.com/office/drawing/2014/main" id="{8A1A5C7E-EE4A-44B0-8AA7-4914DFAE6C53}"/>
              </a:ext>
            </a:extLst>
          </p:cNvPr>
          <p:cNvGrpSpPr>
            <a:grpSpLocks noChangeAspect="1"/>
          </p:cNvGrpSpPr>
          <p:nvPr/>
        </p:nvGrpSpPr>
        <p:grpSpPr>
          <a:xfrm>
            <a:off x="9528622" y="4442995"/>
            <a:ext cx="252021" cy="252021"/>
            <a:chOff x="7489805" y="329710"/>
            <a:chExt cx="247650" cy="247650"/>
          </a:xfrm>
        </p:grpSpPr>
        <p:sp>
          <p:nvSpPr>
            <p:cNvPr id="66" name="Freeform: Shape 65">
              <a:extLst>
                <a:ext uri="{FF2B5EF4-FFF2-40B4-BE49-F238E27FC236}">
                  <a16:creationId xmlns:a16="http://schemas.microsoft.com/office/drawing/2014/main" id="{1411BC80-A0C2-48EC-ABE6-B64EEFD5A001}"/>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67" name="Freeform: Shape 66">
              <a:extLst>
                <a:ext uri="{FF2B5EF4-FFF2-40B4-BE49-F238E27FC236}">
                  <a16:creationId xmlns:a16="http://schemas.microsoft.com/office/drawing/2014/main" id="{CD995A1C-7F44-4224-9314-5160E746F019}"/>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grpSp>
        <p:nvGrpSpPr>
          <p:cNvPr id="68" name="Graphic 30">
            <a:extLst>
              <a:ext uri="{FF2B5EF4-FFF2-40B4-BE49-F238E27FC236}">
                <a16:creationId xmlns:a16="http://schemas.microsoft.com/office/drawing/2014/main" id="{66560378-225A-4B33-92D7-F19AC421F0D8}"/>
              </a:ext>
            </a:extLst>
          </p:cNvPr>
          <p:cNvGrpSpPr>
            <a:grpSpLocks noChangeAspect="1"/>
          </p:cNvGrpSpPr>
          <p:nvPr/>
        </p:nvGrpSpPr>
        <p:grpSpPr>
          <a:xfrm>
            <a:off x="9528622" y="5383270"/>
            <a:ext cx="252021" cy="252021"/>
            <a:chOff x="7489805" y="329710"/>
            <a:chExt cx="247650" cy="247650"/>
          </a:xfrm>
        </p:grpSpPr>
        <p:sp>
          <p:nvSpPr>
            <p:cNvPr id="69" name="Freeform: Shape 68">
              <a:extLst>
                <a:ext uri="{FF2B5EF4-FFF2-40B4-BE49-F238E27FC236}">
                  <a16:creationId xmlns:a16="http://schemas.microsoft.com/office/drawing/2014/main" id="{A95154EF-F5C8-4D37-9446-AB47E8126F84}"/>
                </a:ext>
              </a:extLst>
            </p:cNvPr>
            <p:cNvSpPr/>
            <p:nvPr/>
          </p:nvSpPr>
          <p:spPr>
            <a:xfrm>
              <a:off x="7489805" y="482110"/>
              <a:ext cx="228600" cy="95250"/>
            </a:xfrm>
            <a:custGeom>
              <a:avLst/>
              <a:gdLst/>
              <a:ahLst/>
              <a:cxnLst/>
              <a:rect l="0" t="0" r="0" b="0"/>
              <a:pathLst>
                <a:path w="228600" h="95250">
                  <a:moveTo>
                    <a:pt x="66675" y="28575"/>
                  </a:moveTo>
                  <a:cubicBezTo>
                    <a:pt x="66675" y="44768"/>
                    <a:pt x="54293" y="57150"/>
                    <a:pt x="38100" y="57150"/>
                  </a:cubicBezTo>
                  <a:cubicBezTo>
                    <a:pt x="21908" y="57150"/>
                    <a:pt x="9525" y="44768"/>
                    <a:pt x="9525" y="28575"/>
                  </a:cubicBezTo>
                  <a:cubicBezTo>
                    <a:pt x="9525" y="12382"/>
                    <a:pt x="21908" y="0"/>
                    <a:pt x="38100" y="0"/>
                  </a:cubicBezTo>
                  <a:cubicBezTo>
                    <a:pt x="54293" y="0"/>
                    <a:pt x="66675" y="12382"/>
                    <a:pt x="66675" y="28575"/>
                  </a:cubicBezTo>
                  <a:close/>
                  <a:moveTo>
                    <a:pt x="76200" y="95250"/>
                  </a:moveTo>
                  <a:cubicBezTo>
                    <a:pt x="76200" y="74295"/>
                    <a:pt x="59055" y="57150"/>
                    <a:pt x="38100" y="57150"/>
                  </a:cubicBezTo>
                  <a:cubicBezTo>
                    <a:pt x="17145" y="57150"/>
                    <a:pt x="0" y="74295"/>
                    <a:pt x="0" y="95250"/>
                  </a:cubicBezTo>
                  <a:moveTo>
                    <a:pt x="190500" y="0"/>
                  </a:moveTo>
                  <a:cubicBezTo>
                    <a:pt x="174308" y="0"/>
                    <a:pt x="161925" y="12382"/>
                    <a:pt x="161925" y="28575"/>
                  </a:cubicBezTo>
                  <a:cubicBezTo>
                    <a:pt x="161925" y="44768"/>
                    <a:pt x="174308" y="57150"/>
                    <a:pt x="190500" y="57150"/>
                  </a:cubicBezTo>
                  <a:cubicBezTo>
                    <a:pt x="206693" y="57150"/>
                    <a:pt x="219075" y="44768"/>
                    <a:pt x="219075" y="28575"/>
                  </a:cubicBezTo>
                  <a:cubicBezTo>
                    <a:pt x="219075" y="12382"/>
                    <a:pt x="206693" y="0"/>
                    <a:pt x="190500" y="0"/>
                  </a:cubicBezTo>
                  <a:close/>
                  <a:moveTo>
                    <a:pt x="228600" y="95250"/>
                  </a:moveTo>
                  <a:cubicBezTo>
                    <a:pt x="228600" y="74295"/>
                    <a:pt x="211455" y="57150"/>
                    <a:pt x="190500" y="57150"/>
                  </a:cubicBezTo>
                  <a:cubicBezTo>
                    <a:pt x="169545" y="57150"/>
                    <a:pt x="152400" y="74295"/>
                    <a:pt x="152400" y="95250"/>
                  </a:cubicBezTo>
                  <a:moveTo>
                    <a:pt x="114300" y="0"/>
                  </a:moveTo>
                  <a:cubicBezTo>
                    <a:pt x="98108" y="0"/>
                    <a:pt x="85725" y="12382"/>
                    <a:pt x="85725" y="28575"/>
                  </a:cubicBezTo>
                  <a:cubicBezTo>
                    <a:pt x="85725" y="44768"/>
                    <a:pt x="98108" y="57150"/>
                    <a:pt x="114300" y="57150"/>
                  </a:cubicBezTo>
                  <a:cubicBezTo>
                    <a:pt x="130493" y="57150"/>
                    <a:pt x="142875" y="44768"/>
                    <a:pt x="142875" y="28575"/>
                  </a:cubicBezTo>
                  <a:cubicBezTo>
                    <a:pt x="142875" y="12382"/>
                    <a:pt x="130493" y="0"/>
                    <a:pt x="114300" y="0"/>
                  </a:cubicBezTo>
                  <a:close/>
                  <a:moveTo>
                    <a:pt x="152400" y="95250"/>
                  </a:moveTo>
                  <a:cubicBezTo>
                    <a:pt x="152400" y="74295"/>
                    <a:pt x="135255" y="57150"/>
                    <a:pt x="114300" y="57150"/>
                  </a:cubicBezTo>
                  <a:cubicBezTo>
                    <a:pt x="93345" y="57150"/>
                    <a:pt x="76200" y="74295"/>
                    <a:pt x="76200" y="95250"/>
                  </a:cubicBezTo>
                </a:path>
              </a:pathLst>
            </a:custGeom>
            <a:noFill/>
            <a:ln w="12700" cap="flat">
              <a:solidFill>
                <a:srgbClr val="231F20"/>
              </a:solidFill>
              <a:prstDash val="solid"/>
              <a:miter/>
            </a:ln>
          </p:spPr>
          <p:txBody>
            <a:bodyPr/>
            <a:lstStyle/>
            <a:p>
              <a:pPr defTabSz="951304">
                <a:defRPr/>
              </a:pPr>
              <a:endParaRPr lang="en-US">
                <a:solidFill>
                  <a:srgbClr val="353535"/>
                </a:solidFill>
                <a:latin typeface="Segoe UI Semilight"/>
              </a:endParaRPr>
            </a:p>
          </p:txBody>
        </p:sp>
        <p:sp>
          <p:nvSpPr>
            <p:cNvPr id="70" name="Freeform: Shape 69">
              <a:extLst>
                <a:ext uri="{FF2B5EF4-FFF2-40B4-BE49-F238E27FC236}">
                  <a16:creationId xmlns:a16="http://schemas.microsoft.com/office/drawing/2014/main" id="{4804F95A-CFCF-4A0B-A461-88A64831862C}"/>
                </a:ext>
              </a:extLst>
            </p:cNvPr>
            <p:cNvSpPr/>
            <p:nvPr/>
          </p:nvSpPr>
          <p:spPr>
            <a:xfrm>
              <a:off x="7594580" y="329710"/>
              <a:ext cx="142875" cy="123825"/>
            </a:xfrm>
            <a:custGeom>
              <a:avLst/>
              <a:gdLst/>
              <a:ahLst/>
              <a:cxnLst/>
              <a:rect l="0" t="0" r="0" b="0"/>
              <a:pathLst>
                <a:path w="142875" h="123825">
                  <a:moveTo>
                    <a:pt x="76200" y="76200"/>
                  </a:moveTo>
                  <a:lnTo>
                    <a:pt x="76200" y="38100"/>
                  </a:lnTo>
                  <a:moveTo>
                    <a:pt x="76200" y="28575"/>
                  </a:moveTo>
                  <a:lnTo>
                    <a:pt x="76200" y="19050"/>
                  </a:lnTo>
                  <a:moveTo>
                    <a:pt x="50482" y="100965"/>
                  </a:moveTo>
                  <a:lnTo>
                    <a:pt x="50482" y="131445"/>
                  </a:lnTo>
                  <a:lnTo>
                    <a:pt x="80963" y="100965"/>
                  </a:lnTo>
                  <a:cubicBezTo>
                    <a:pt x="80963" y="100965"/>
                    <a:pt x="106680" y="100965"/>
                    <a:pt x="126682" y="100965"/>
                  </a:cubicBezTo>
                  <a:cubicBezTo>
                    <a:pt x="140970" y="100965"/>
                    <a:pt x="151448" y="89535"/>
                    <a:pt x="151448" y="76200"/>
                  </a:cubicBezTo>
                  <a:lnTo>
                    <a:pt x="151448" y="24765"/>
                  </a:lnTo>
                  <a:cubicBezTo>
                    <a:pt x="151448" y="10478"/>
                    <a:pt x="140018" y="0"/>
                    <a:pt x="126682" y="0"/>
                  </a:cubicBezTo>
                  <a:lnTo>
                    <a:pt x="24765" y="0"/>
                  </a:lnTo>
                  <a:cubicBezTo>
                    <a:pt x="10478" y="0"/>
                    <a:pt x="0" y="11430"/>
                    <a:pt x="0" y="24765"/>
                  </a:cubicBezTo>
                  <a:lnTo>
                    <a:pt x="0" y="76200"/>
                  </a:lnTo>
                  <a:cubicBezTo>
                    <a:pt x="0" y="90488"/>
                    <a:pt x="11430" y="100965"/>
                    <a:pt x="24765" y="100965"/>
                  </a:cubicBezTo>
                  <a:lnTo>
                    <a:pt x="50482" y="100965"/>
                  </a:lnTo>
                  <a:close/>
                </a:path>
              </a:pathLst>
            </a:custGeom>
            <a:noFill/>
            <a:ln w="12700" cap="flat">
              <a:solidFill>
                <a:srgbClr val="D83B01"/>
              </a:solidFill>
              <a:prstDash val="solid"/>
              <a:miter/>
            </a:ln>
          </p:spPr>
          <p:txBody>
            <a:bodyPr/>
            <a:lstStyle/>
            <a:p>
              <a:pPr defTabSz="951304">
                <a:defRPr/>
              </a:pPr>
              <a:endParaRPr lang="en-US">
                <a:solidFill>
                  <a:srgbClr val="353535"/>
                </a:solidFill>
                <a:latin typeface="Segoe UI Semilight"/>
              </a:endParaRPr>
            </a:p>
          </p:txBody>
        </p:sp>
      </p:grpSp>
    </p:spTree>
    <p:extLst>
      <p:ext uri="{BB962C8B-B14F-4D97-AF65-F5344CB8AC3E}">
        <p14:creationId xmlns:p14="http://schemas.microsoft.com/office/powerpoint/2010/main" val="24129922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sz="7200" dirty="0"/>
              <a:t>SharePoint in the Enterprise</a:t>
            </a:r>
          </a:p>
        </p:txBody>
      </p:sp>
    </p:spTree>
    <p:extLst>
      <p:ext uri="{BB962C8B-B14F-4D97-AF65-F5344CB8AC3E}">
        <p14:creationId xmlns:p14="http://schemas.microsoft.com/office/powerpoint/2010/main" val="425512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0" y="0"/>
            <a:ext cx="43894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74639" y="1362868"/>
            <a:ext cx="4571999" cy="2556631"/>
          </a:xfrm>
        </p:spPr>
        <p:txBody>
          <a:bodyPr/>
          <a:lstStyle/>
          <a:p>
            <a:r>
              <a:rPr lang="en-US" sz="6000" dirty="0">
                <a:gradFill>
                  <a:gsLst>
                    <a:gs pos="730">
                      <a:schemeClr val="bg1"/>
                    </a:gs>
                    <a:gs pos="15328">
                      <a:schemeClr val="bg1"/>
                    </a:gs>
                  </a:gsLst>
                  <a:lin ang="5400000" scaled="0"/>
                </a:gradFill>
              </a:rPr>
              <a:t>Please evaluate </a:t>
            </a:r>
            <a:br>
              <a:rPr lang="en-US" sz="6000" dirty="0">
                <a:gradFill>
                  <a:gsLst>
                    <a:gs pos="730">
                      <a:schemeClr val="bg1"/>
                    </a:gs>
                    <a:gs pos="15328">
                      <a:schemeClr val="bg1"/>
                    </a:gs>
                  </a:gsLst>
                  <a:lin ang="5400000" scaled="0"/>
                </a:gradFill>
              </a:rPr>
            </a:br>
            <a:r>
              <a:rPr lang="en-US" sz="6000" dirty="0">
                <a:gradFill>
                  <a:gsLst>
                    <a:gs pos="730">
                      <a:schemeClr val="bg1"/>
                    </a:gs>
                    <a:gs pos="15328">
                      <a:schemeClr val="bg1"/>
                    </a:gs>
                  </a:gsLst>
                  <a:lin ang="5400000" scaled="0"/>
                </a:gradFill>
              </a:rPr>
              <a:t>this session</a:t>
            </a:r>
            <a:endParaRPr lang="en-US" sz="3800" dirty="0">
              <a:gradFill>
                <a:gsLst>
                  <a:gs pos="99115">
                    <a:schemeClr val="bg1"/>
                  </a:gs>
                  <a:gs pos="59000">
                    <a:schemeClr val="bg1"/>
                  </a:gs>
                </a:gsLst>
                <a:lin ang="5400000" scaled="0"/>
              </a:gradFill>
              <a:latin typeface="+mn-lt"/>
              <a:cs typeface="+mn-cs"/>
            </a:endParaRPr>
          </a:p>
        </p:txBody>
      </p:sp>
      <p:sp>
        <p:nvSpPr>
          <p:cNvPr id="3" name="Text Placeholder 2"/>
          <p:cNvSpPr>
            <a:spLocks noGrp="1"/>
          </p:cNvSpPr>
          <p:nvPr>
            <p:ph type="body" sz="quarter" idx="10"/>
          </p:nvPr>
        </p:nvSpPr>
        <p:spPr>
          <a:xfrm>
            <a:off x="5760073" y="4074692"/>
            <a:ext cx="6934200" cy="1486561"/>
          </a:xfrm>
          <a:prstGeom prst="rect">
            <a:avLst/>
          </a:prstGeom>
        </p:spPr>
        <p:txBody>
          <a:bodyPr lIns="182880" tIns="146304" rIns="182880" bIns="146304"/>
          <a:lstStyle/>
          <a:p>
            <a:pPr marL="0" indent="0">
              <a:buClr>
                <a:schemeClr val="tx1"/>
              </a:buClr>
              <a:buNone/>
              <a:defRPr/>
            </a:pPr>
            <a:r>
              <a:rPr lang="en-US" sz="3000" dirty="0">
                <a:gradFill>
                  <a:gsLst>
                    <a:gs pos="99115">
                      <a:schemeClr val="tx1"/>
                    </a:gs>
                    <a:gs pos="59000">
                      <a:schemeClr val="tx1"/>
                    </a:gs>
                  </a:gsLst>
                  <a:lin ang="5400000" scaled="0"/>
                </a:gradFill>
                <a:latin typeface="+mn-lt"/>
              </a:rPr>
              <a:t>Phone:</a:t>
            </a:r>
            <a:r>
              <a:rPr lang="en-US" sz="3000" dirty="0">
                <a:gradFill>
                  <a:gsLst>
                    <a:gs pos="99115">
                      <a:schemeClr val="tx2"/>
                    </a:gs>
                    <a:gs pos="59000">
                      <a:schemeClr val="tx2"/>
                    </a:gs>
                  </a:gsLst>
                  <a:lin ang="5400000" scaled="0"/>
                </a:gradFill>
                <a:latin typeface="+mn-lt"/>
              </a:rPr>
              <a:t> </a:t>
            </a:r>
            <a:r>
              <a:rPr lang="en-US" sz="3000" dirty="0">
                <a:gradFill>
                  <a:gsLst>
                    <a:gs pos="99115">
                      <a:schemeClr val="tx1"/>
                    </a:gs>
                    <a:gs pos="59000">
                      <a:schemeClr val="tx1"/>
                    </a:gs>
                  </a:gsLst>
                  <a:lin ang="5400000" scaled="0"/>
                </a:gradFill>
                <a:latin typeface="+mn-lt"/>
              </a:rPr>
              <a:t>download and use the </a:t>
            </a:r>
            <a:br>
              <a:rPr lang="en-US" sz="3000" dirty="0">
                <a:gradFill>
                  <a:gsLst>
                    <a:gs pos="99115">
                      <a:schemeClr val="tx1"/>
                    </a:gs>
                    <a:gs pos="59000">
                      <a:schemeClr val="tx1"/>
                    </a:gs>
                  </a:gsLst>
                  <a:lin ang="5400000" scaled="0"/>
                </a:gradFill>
                <a:latin typeface="+mn-lt"/>
              </a:rPr>
            </a:br>
            <a:r>
              <a:rPr lang="en-US" sz="3000" dirty="0">
                <a:gradFill>
                  <a:gsLst>
                    <a:gs pos="99115">
                      <a:schemeClr val="tx1"/>
                    </a:gs>
                    <a:gs pos="59000">
                      <a:schemeClr val="tx1"/>
                    </a:gs>
                  </a:gsLst>
                  <a:lin ang="5400000" scaled="0"/>
                </a:gradFill>
                <a:latin typeface="+mn-lt"/>
              </a:rPr>
              <a:t>Microsoft Ignite mobile app </a:t>
            </a:r>
            <a:r>
              <a:rPr lang="en-US" sz="2600" dirty="0">
                <a:gradFill>
                  <a:gsLst>
                    <a:gs pos="99115">
                      <a:schemeClr val="tx1"/>
                    </a:gs>
                    <a:gs pos="59000">
                      <a:schemeClr val="tx1"/>
                    </a:gs>
                  </a:gsLst>
                  <a:lin ang="5400000" scaled="0"/>
                </a:gradFill>
                <a:latin typeface="+mn-lt"/>
                <a:hlinkClick r:id="rId3"/>
              </a:rPr>
              <a:t>https://aka.ms/ignite.mobileapp</a:t>
            </a:r>
            <a:endParaRPr lang="en-US" sz="2600" dirty="0">
              <a:gradFill>
                <a:gsLst>
                  <a:gs pos="0">
                    <a:schemeClr val="tx2"/>
                  </a:gs>
                  <a:gs pos="100000">
                    <a:schemeClr val="tx2"/>
                  </a:gs>
                </a:gsLst>
                <a:lin ang="5400000" scaled="0"/>
              </a:gradFill>
              <a:latin typeface="+mn-lt"/>
            </a:endParaRPr>
          </a:p>
        </p:txBody>
      </p:sp>
      <p:cxnSp>
        <p:nvCxnSpPr>
          <p:cNvPr id="12" name="Straight Connector 11">
            <a:extLst>
              <a:ext uri="{FF2B5EF4-FFF2-40B4-BE49-F238E27FC236}">
                <a16:creationId xmlns:a16="http://schemas.microsoft.com/office/drawing/2014/main" id="{5CA2B6D0-1B0B-498E-90D0-2ECABE78343B}"/>
              </a:ext>
            </a:extLst>
          </p:cNvPr>
          <p:cNvCxnSpPr>
            <a:cxnSpLocks/>
          </p:cNvCxnSpPr>
          <p:nvPr/>
        </p:nvCxnSpPr>
        <p:spPr>
          <a:xfrm>
            <a:off x="5313362" y="2194560"/>
            <a:ext cx="0" cy="2398955"/>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B9175C7-AC9A-4FEF-89A0-6AD4F117D55D}"/>
              </a:ext>
            </a:extLst>
          </p:cNvPr>
          <p:cNvSpPr/>
          <p:nvPr/>
        </p:nvSpPr>
        <p:spPr>
          <a:xfrm>
            <a:off x="4887304" y="1515919"/>
            <a:ext cx="848309" cy="634020"/>
          </a:xfrm>
          <a:prstGeom prst="rect">
            <a:avLst/>
          </a:prstGeom>
        </p:spPr>
        <p:txBody>
          <a:bodyPr wrap="none">
            <a:spAutoFit/>
          </a:bodyPr>
          <a:lstStyle/>
          <a:p>
            <a:pPr marL="0" marR="0" lvl="0" indent="0" algn="ctr" defTabSz="932742" rtl="0" eaLnBrk="1" fontAlgn="auto" latinLnBrk="0" hangingPunct="1">
              <a:lnSpc>
                <a:spcPct val="8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99115">
                      <a:srgbClr val="D83B01"/>
                    </a:gs>
                    <a:gs pos="59000">
                      <a:srgbClr val="D83B01"/>
                    </a:gs>
                  </a:gsLst>
                  <a:lin ang="5400000" scaled="0"/>
                </a:gradFill>
                <a:effectLst/>
                <a:uLnTx/>
                <a:uFillTx/>
                <a:latin typeface="Yu Gothic UI Semibold" panose="020B0700000000000000" pitchFamily="34" charset="-128"/>
                <a:ea typeface="Yu Gothic UI Semibold" panose="020B0700000000000000" pitchFamily="34" charset="-128"/>
                <a:cs typeface="+mn-cs"/>
              </a:rPr>
              <a:t>From</a:t>
            </a:r>
            <a:br>
              <a:rPr kumimoji="0" lang="en-US" sz="2200" b="0" i="0" u="none" strike="noStrike" kern="1200" cap="none" spc="0" normalizeH="0" baseline="0" noProof="0" dirty="0">
                <a:ln>
                  <a:noFill/>
                </a:ln>
                <a:gradFill>
                  <a:gsLst>
                    <a:gs pos="99115">
                      <a:srgbClr val="D83B01"/>
                    </a:gs>
                    <a:gs pos="59000">
                      <a:srgbClr val="D83B01"/>
                    </a:gs>
                  </a:gsLst>
                  <a:lin ang="5400000" scaled="0"/>
                </a:gradFill>
                <a:effectLst/>
                <a:uLnTx/>
                <a:uFillTx/>
                <a:latin typeface="Yu Gothic UI Semibold" panose="020B0700000000000000" pitchFamily="34" charset="-128"/>
                <a:ea typeface="Yu Gothic UI Semibold" panose="020B0700000000000000" pitchFamily="34" charset="-128"/>
                <a:cs typeface="+mn-cs"/>
              </a:rPr>
            </a:br>
            <a:r>
              <a:rPr kumimoji="0" lang="en-US" sz="2200" b="0" i="0" u="none" strike="noStrike" kern="1200" cap="none" spc="0" normalizeH="0" baseline="0" noProof="0" dirty="0">
                <a:ln>
                  <a:noFill/>
                </a:ln>
                <a:gradFill>
                  <a:gsLst>
                    <a:gs pos="99115">
                      <a:srgbClr val="D83B01"/>
                    </a:gs>
                    <a:gs pos="59000">
                      <a:srgbClr val="D83B01"/>
                    </a:gs>
                  </a:gsLst>
                  <a:lin ang="5400000" scaled="0"/>
                </a:gradFill>
                <a:effectLst/>
                <a:uLnTx/>
                <a:uFillTx/>
                <a:latin typeface="Yu Gothic UI Semibold" panose="020B0700000000000000" pitchFamily="34" charset="-128"/>
                <a:ea typeface="Yu Gothic UI Semibold" panose="020B0700000000000000" pitchFamily="34" charset="-128"/>
                <a:cs typeface="+mn-cs"/>
              </a:rPr>
              <a:t>your</a:t>
            </a:r>
            <a:endParaRPr kumimoji="0" lang="en-US" sz="2200" b="0" i="0" u="none" strike="noStrike" kern="1200" cap="none" spc="0" normalizeH="0" baseline="0" noProof="0" dirty="0">
              <a:ln>
                <a:noFill/>
              </a:ln>
              <a:solidFill>
                <a:srgbClr val="353535"/>
              </a:solidFill>
              <a:effectLst/>
              <a:uLnTx/>
              <a:uFillTx/>
              <a:latin typeface="Yu Gothic UI Semibold" panose="020B0700000000000000" pitchFamily="34" charset="-128"/>
              <a:ea typeface="Yu Gothic UI Semibold" panose="020B0700000000000000" pitchFamily="34" charset="-128"/>
              <a:cs typeface="+mn-cs"/>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760073" y="2787823"/>
            <a:ext cx="6433639" cy="954107"/>
          </a:xfrm>
          <a:prstGeom prst="rect">
            <a:avLst/>
          </a:prstGeom>
        </p:spPr>
        <p:txBody>
          <a:bodyPr wrap="square" lIns="182880">
            <a:spAutoFit/>
          </a:bodyPr>
          <a:lstStyle/>
          <a:p>
            <a:pPr marL="0" marR="0" lvl="0" indent="0" algn="l" defTabSz="932742" rtl="0" eaLnBrk="1" fontAlgn="auto" latinLnBrk="0" hangingPunct="1">
              <a:lnSpc>
                <a:spcPct val="100000"/>
              </a:lnSpc>
              <a:spcBef>
                <a:spcPts val="0"/>
              </a:spcBef>
              <a:spcAft>
                <a:spcPts val="0"/>
              </a:spcAft>
              <a:buClr>
                <a:srgbClr val="353535"/>
              </a:buClr>
              <a:buSzTx/>
              <a:buFontTx/>
              <a:buNone/>
              <a:tabLst/>
              <a:defRPr/>
            </a:pPr>
            <a:r>
              <a:rPr kumimoji="0" lang="en-US" sz="30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rPr>
              <a:t>PC or tablet: visit </a:t>
            </a:r>
            <a:r>
              <a:rPr kumimoji="0" lang="en-US" sz="3000" b="0" i="0" u="none" strike="noStrike" kern="1200" cap="none" spc="0" normalizeH="0" baseline="0" noProof="0" dirty="0" err="1">
                <a:ln>
                  <a:noFill/>
                </a:ln>
                <a:gradFill>
                  <a:gsLst>
                    <a:gs pos="99115">
                      <a:srgbClr val="353535"/>
                    </a:gs>
                    <a:gs pos="59000">
                      <a:srgbClr val="353535"/>
                    </a:gs>
                  </a:gsLst>
                  <a:lin ang="5400000" scaled="0"/>
                </a:gradFill>
                <a:effectLst/>
                <a:uLnTx/>
                <a:uFillTx/>
                <a:latin typeface="Segoe UI Semilight"/>
                <a:ea typeface="+mn-ea"/>
                <a:cs typeface="+mn-cs"/>
              </a:rPr>
              <a:t>MyIgnite</a:t>
            </a:r>
            <a:r>
              <a:rPr kumimoji="0" lang="en-US" sz="30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rPr>
              <a:t> </a:t>
            </a:r>
            <a:r>
              <a:rPr kumimoji="0" lang="en-US" sz="26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hlinkClick r:id="rId4"/>
              </a:rPr>
              <a:t>https://myignite.microsoft.com/evaluations</a:t>
            </a:r>
            <a:endParaRPr kumimoji="0" lang="en-US" sz="2600" b="0" i="0" u="none" strike="noStrike" kern="1200" cap="none" spc="0" normalizeH="0" baseline="0" noProof="0" dirty="0">
              <a:ln>
                <a:noFill/>
              </a:ln>
              <a:gradFill>
                <a:gsLst>
                  <a:gs pos="99115">
                    <a:srgbClr val="353535"/>
                  </a:gs>
                  <a:gs pos="59000">
                    <a:srgbClr val="353535"/>
                  </a:gs>
                </a:gsLst>
                <a:lin ang="5400000" scaled="0"/>
              </a:gra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941392" y="2723277"/>
            <a:ext cx="743940" cy="743940"/>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6" name="Group 25">
            <a:extLst>
              <a:ext uri="{FF2B5EF4-FFF2-40B4-BE49-F238E27FC236}">
                <a16:creationId xmlns:a16="http://schemas.microsoft.com/office/drawing/2014/main" id="{0D475C12-F58C-47F7-A112-19817A71A592}"/>
              </a:ext>
            </a:extLst>
          </p:cNvPr>
          <p:cNvGrpSpPr/>
          <p:nvPr/>
        </p:nvGrpSpPr>
        <p:grpSpPr>
          <a:xfrm>
            <a:off x="4941392" y="4032455"/>
            <a:ext cx="743940" cy="743940"/>
            <a:chOff x="5068714" y="3881848"/>
            <a:chExt cx="743940" cy="743940"/>
          </a:xfrm>
        </p:grpSpPr>
        <p:sp>
          <p:nvSpPr>
            <p:cNvPr id="13" name="Oval 12">
              <a:extLst>
                <a:ext uri="{FF2B5EF4-FFF2-40B4-BE49-F238E27FC236}">
                  <a16:creationId xmlns:a16="http://schemas.microsoft.com/office/drawing/2014/main" id="{E850657F-341F-46CD-B568-9F12BFBAB36C}"/>
                </a:ext>
              </a:extLst>
            </p:cNvPr>
            <p:cNvSpPr/>
            <p:nvPr/>
          </p:nvSpPr>
          <p:spPr bwMode="auto">
            <a:xfrm>
              <a:off x="5068714" y="3881848"/>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CellPhone_E8EA">
              <a:extLst>
                <a:ext uri="{FF2B5EF4-FFF2-40B4-BE49-F238E27FC236}">
                  <a16:creationId xmlns:a16="http://schemas.microsoft.com/office/drawing/2014/main" id="{F052BA03-A0B1-4396-9842-B0076DAA3ADA}"/>
                </a:ext>
              </a:extLst>
            </p:cNvPr>
            <p:cNvSpPr>
              <a:spLocks noChangeAspect="1" noEditPoints="1"/>
            </p:cNvSpPr>
            <p:nvPr/>
          </p:nvSpPr>
          <p:spPr bwMode="auto">
            <a:xfrm>
              <a:off x="5347257" y="4098132"/>
              <a:ext cx="186854" cy="3113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22" name="Rectangle 21">
            <a:extLst>
              <a:ext uri="{FF2B5EF4-FFF2-40B4-BE49-F238E27FC236}">
                <a16:creationId xmlns:a16="http://schemas.microsoft.com/office/drawing/2014/main" id="{7DA17646-8F75-4C68-9CDA-774778D40EA7}"/>
              </a:ext>
            </a:extLst>
          </p:cNvPr>
          <p:cNvSpPr/>
          <p:nvPr/>
        </p:nvSpPr>
        <p:spPr>
          <a:xfrm>
            <a:off x="386990" y="4418183"/>
            <a:ext cx="2723184"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99115">
                      <a:srgbClr val="FFFFFF"/>
                    </a:gs>
                    <a:gs pos="59000">
                      <a:srgbClr val="FFFFFF"/>
                    </a:gs>
                  </a:gsLst>
                  <a:lin ang="5400000" scaled="0"/>
                </a:gradFill>
                <a:effectLst/>
                <a:uLnTx/>
                <a:uFillTx/>
                <a:latin typeface="Segoe UI Semilight"/>
                <a:ea typeface="+mn-ea"/>
                <a:cs typeface="+mn-cs"/>
              </a:rPr>
              <a:t>Your input is important!</a:t>
            </a:r>
            <a:endParaRPr kumimoji="0" lang="en-US" sz="3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24" name="Straight Connector 23">
            <a:extLst>
              <a:ext uri="{FF2B5EF4-FFF2-40B4-BE49-F238E27FC236}">
                <a16:creationId xmlns:a16="http://schemas.microsoft.com/office/drawing/2014/main" id="{F03C15D5-5757-4828-9C06-1FFB713B3281}"/>
              </a:ext>
            </a:extLst>
          </p:cNvPr>
          <p:cNvCxnSpPr/>
          <p:nvPr/>
        </p:nvCxnSpPr>
        <p:spPr>
          <a:xfrm>
            <a:off x="478715" y="4168841"/>
            <a:ext cx="3475038"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36858" y="2495425"/>
            <a:ext cx="9326033" cy="654747"/>
          </a:xfrm>
          <a:prstGeom prst="rect">
            <a:avLst/>
          </a:prstGeom>
          <a:solidFill>
            <a:srgbClr val="FFFFFF"/>
          </a:solidFill>
          <a:ln w="9525">
            <a:solidFill>
              <a:schemeClr val="tx1"/>
            </a:solidFill>
            <a:miter lim="800000"/>
            <a:headEnd/>
            <a:tailEnd/>
          </a:ln>
        </p:spPr>
        <p:txBody>
          <a:bodyPr lIns="77714" tIns="38856" rIns="77714" bIns="38856">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Semilight"/>
                <a:ea typeface="+mn-ea"/>
                <a:cs typeface="+mn-cs"/>
              </a:rPr>
              <a:t>Please expand notes window at bottom of slide and read. </a:t>
            </a:r>
            <a:br>
              <a:rPr kumimoji="0" lang="en-US" sz="1800" b="1" i="0" u="none" strike="noStrike" kern="0" cap="none" spc="0" normalizeH="0" baseline="0" noProof="0" dirty="0">
                <a:ln>
                  <a:noFill/>
                </a:ln>
                <a:solidFill>
                  <a:srgbClr val="FF0000"/>
                </a:solidFill>
                <a:effectLst/>
                <a:uLnTx/>
                <a:uFillTx/>
                <a:latin typeface="Segoe UI Semilight"/>
                <a:ea typeface="+mn-ea"/>
                <a:cs typeface="+mn-cs"/>
              </a:rPr>
            </a:br>
            <a:r>
              <a:rPr kumimoji="0" lang="en-US" sz="1800" b="1" i="0" u="none" strike="noStrike" kern="0" cap="none" spc="0" normalizeH="0" baseline="0" noProof="0" dirty="0">
                <a:ln>
                  <a:noFill/>
                </a:ln>
                <a:solidFill>
                  <a:srgbClr val="FF0000"/>
                </a:solidFill>
                <a:effectLst/>
                <a:uLnTx/>
                <a:uFillTx/>
                <a:latin typeface="Segoe UI Semilight"/>
                <a:ea typeface="+mn-ea"/>
                <a:cs typeface="+mn-cs"/>
              </a:rPr>
              <a:t>Then Delete this text box.</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10" presetClass="entr" presetSubtype="0" fill="hold" grpId="0" nodeType="withEffect">
                                  <p:stCondLst>
                                    <p:cond delay="3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grpId="1" nodeType="withEffect">
                                  <p:stCondLst>
                                    <p:cond delay="350"/>
                                  </p:stCondLst>
                                  <p:childTnLst>
                                    <p:animMotion origin="layout" path="M 3.55629E-6 4.87971E-6 L 3.55629E-6 -0.05448 " pathEditMode="relative" rAng="0" ptsTypes="AA">
                                      <p:cBhvr>
                                        <p:cTn id="21" dur="500" spd="-100000" fill="hold"/>
                                        <p:tgtEl>
                                          <p:spTgt spid="22"/>
                                        </p:tgtEl>
                                        <p:attrNameLst>
                                          <p:attrName>ppt_x</p:attrName>
                                          <p:attrName>ppt_y</p:attrName>
                                        </p:attrNameLst>
                                      </p:cBhvr>
                                      <p:rCtr x="0" y="-2724"/>
                                    </p:animMotion>
                                  </p:childTnLst>
                                </p:cTn>
                              </p:par>
                            </p:childTnLst>
                          </p:cTn>
                        </p:par>
                        <p:par>
                          <p:cTn id="22" fill="hold">
                            <p:stCondLst>
                              <p:cond delay="85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350" fill="hold"/>
                                        <p:tgtEl>
                                          <p:spTgt spid="27"/>
                                        </p:tgtEl>
                                        <p:attrNameLst>
                                          <p:attrName>ppt_w</p:attrName>
                                        </p:attrNameLst>
                                      </p:cBhvr>
                                      <p:tavLst>
                                        <p:tav tm="0">
                                          <p:val>
                                            <p:fltVal val="0"/>
                                          </p:val>
                                        </p:tav>
                                        <p:tav tm="100000">
                                          <p:val>
                                            <p:strVal val="#ppt_w"/>
                                          </p:val>
                                        </p:tav>
                                      </p:tavLst>
                                    </p:anim>
                                    <p:anim calcmode="lin" valueType="num">
                                      <p:cBhvr>
                                        <p:cTn id="32" dur="350" fill="hold"/>
                                        <p:tgtEl>
                                          <p:spTgt spid="27"/>
                                        </p:tgtEl>
                                        <p:attrNameLst>
                                          <p:attrName>ppt_h</p:attrName>
                                        </p:attrNameLst>
                                      </p:cBhvr>
                                      <p:tavLst>
                                        <p:tav tm="0">
                                          <p:val>
                                            <p:fltVal val="0"/>
                                          </p:val>
                                        </p:tav>
                                        <p:tav tm="100000">
                                          <p:val>
                                            <p:strVal val="#ppt_h"/>
                                          </p:val>
                                        </p:tav>
                                      </p:tavLst>
                                    </p:anim>
                                    <p:animEffect transition="in" filter="fade">
                                      <p:cBhvr>
                                        <p:cTn id="33" dur="35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42" presetClass="path" presetSubtype="0" decel="100000" fill="hold" grpId="1" nodeType="withEffect">
                                  <p:stCondLst>
                                    <p:cond delay="0"/>
                                  </p:stCondLst>
                                  <p:childTnLst>
                                    <p:animMotion origin="layout" path="M 4.18943E-6 3.5951E-6 L -0.03677 3.5951E-6 " pathEditMode="relative" rAng="0" ptsTypes="AA">
                                      <p:cBhvr>
                                        <p:cTn id="38" dur="500" spd="-100000" fill="hold"/>
                                        <p:tgtEl>
                                          <p:spTgt spid="6"/>
                                        </p:tgtEl>
                                        <p:attrNameLst>
                                          <p:attrName>ppt_x</p:attrName>
                                          <p:attrName>ppt_y</p:attrName>
                                        </p:attrNameLst>
                                      </p:cBhvr>
                                      <p:rCtr x="-1838" y="0"/>
                                    </p:animMotion>
                                  </p:childTnLst>
                                </p:cTn>
                              </p:par>
                              <p:par>
                                <p:cTn id="39" presetID="53" presetClass="entr" presetSubtype="16" fill="hold" nodeType="withEffect">
                                  <p:stCondLst>
                                    <p:cond delay="3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350" fill="hold"/>
                                        <p:tgtEl>
                                          <p:spTgt spid="26"/>
                                        </p:tgtEl>
                                        <p:attrNameLst>
                                          <p:attrName>ppt_w</p:attrName>
                                        </p:attrNameLst>
                                      </p:cBhvr>
                                      <p:tavLst>
                                        <p:tav tm="0">
                                          <p:val>
                                            <p:fltVal val="0"/>
                                          </p:val>
                                        </p:tav>
                                        <p:tav tm="100000">
                                          <p:val>
                                            <p:strVal val="#ppt_w"/>
                                          </p:val>
                                        </p:tav>
                                      </p:tavLst>
                                    </p:anim>
                                    <p:anim calcmode="lin" valueType="num">
                                      <p:cBhvr>
                                        <p:cTn id="42" dur="350" fill="hold"/>
                                        <p:tgtEl>
                                          <p:spTgt spid="26"/>
                                        </p:tgtEl>
                                        <p:attrNameLst>
                                          <p:attrName>ppt_h</p:attrName>
                                        </p:attrNameLst>
                                      </p:cBhvr>
                                      <p:tavLst>
                                        <p:tav tm="0">
                                          <p:val>
                                            <p:fltVal val="0"/>
                                          </p:val>
                                        </p:tav>
                                        <p:tav tm="100000">
                                          <p:val>
                                            <p:strVal val="#ppt_h"/>
                                          </p:val>
                                        </p:tav>
                                      </p:tavLst>
                                    </p:anim>
                                    <p:animEffect transition="in" filter="fade">
                                      <p:cBhvr>
                                        <p:cTn id="43" dur="350"/>
                                        <p:tgtEl>
                                          <p:spTgt spid="26"/>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42" presetClass="path" presetSubtype="0" decel="100000" fill="hold" grpId="1" nodeType="withEffect">
                                  <p:stCondLst>
                                    <p:cond delay="300"/>
                                  </p:stCondLst>
                                  <p:childTnLst>
                                    <p:animMotion origin="layout" path="M -4.30687E-6 -3.40899E-6 L -0.03676 -3.40899E-6 " pathEditMode="relative" rAng="0" ptsTypes="AA">
                                      <p:cBhvr>
                                        <p:cTn id="48"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3" grpId="0"/>
      <p:bldP spid="3" grpId="1"/>
      <p:bldP spid="10" grpId="0"/>
      <p:bldP spid="6" grpId="0"/>
      <p:bldP spid="6" grpId="1"/>
      <p:bldP spid="22" grpId="0"/>
      <p:bldP spid="2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DFC2120-81BF-4466-92B3-7253EFB765BF}"/>
              </a:ext>
            </a:extLst>
          </p:cNvPr>
          <p:cNvSpPr/>
          <p:nvPr/>
        </p:nvSpPr>
        <p:spPr>
          <a:xfrm>
            <a:off x="508632" y="4013775"/>
            <a:ext cx="5059276" cy="670512"/>
          </a:xfrm>
          <a:prstGeom prst="rect">
            <a:avLst/>
          </a:prstGeom>
        </p:spPr>
        <p:txBody>
          <a:bodyPr wrap="none">
            <a:spAutoFit/>
          </a:bodyPr>
          <a:lstStyle/>
          <a:p>
            <a:r>
              <a:rPr lang="en-US" sz="3672" dirty="0">
                <a:latin typeface="Segoe UI Semibold" panose="020B0702040204020203" pitchFamily="34" charset="0"/>
                <a:cs typeface="Segoe UI Semibold" panose="020B0702040204020203" pitchFamily="34" charset="0"/>
              </a:rPr>
              <a:t>Trusted and compliant</a:t>
            </a:r>
          </a:p>
        </p:txBody>
      </p:sp>
      <p:grpSp>
        <p:nvGrpSpPr>
          <p:cNvPr id="23" name="Group 22">
            <a:extLst>
              <a:ext uri="{FF2B5EF4-FFF2-40B4-BE49-F238E27FC236}">
                <a16:creationId xmlns:a16="http://schemas.microsoft.com/office/drawing/2014/main" id="{487D675F-EE4C-453C-8E18-4F68AF9E234A}"/>
              </a:ext>
            </a:extLst>
          </p:cNvPr>
          <p:cNvGrpSpPr/>
          <p:nvPr/>
        </p:nvGrpSpPr>
        <p:grpSpPr>
          <a:xfrm>
            <a:off x="508632" y="5051581"/>
            <a:ext cx="11061254" cy="1273140"/>
            <a:chOff x="497839" y="4952980"/>
            <a:chExt cx="10845351" cy="1248290"/>
          </a:xfrm>
        </p:grpSpPr>
        <p:sp>
          <p:nvSpPr>
            <p:cNvPr id="15" name="TextBox 14">
              <a:extLst>
                <a:ext uri="{FF2B5EF4-FFF2-40B4-BE49-F238E27FC236}">
                  <a16:creationId xmlns:a16="http://schemas.microsoft.com/office/drawing/2014/main" id="{05F45035-9C1D-408F-B04B-83981E62C1E9}"/>
                </a:ext>
              </a:extLst>
            </p:cNvPr>
            <p:cNvSpPr txBox="1"/>
            <p:nvPr/>
          </p:nvSpPr>
          <p:spPr>
            <a:xfrm>
              <a:off x="7938088" y="4952980"/>
              <a:ext cx="3405102" cy="1248290"/>
            </a:xfrm>
            <a:prstGeom prst="rect">
              <a:avLst/>
            </a:prstGeom>
            <a:solidFill>
              <a:schemeClr val="bg1">
                <a:lumMod val="95000"/>
              </a:schemeClr>
            </a:solidFill>
          </p:spPr>
          <p:txBody>
            <a:bodyPr wrap="square" lIns="373041" tIns="186521" rIns="186521" bIns="186521" rtlCol="0">
              <a:spAutoFit/>
            </a:bodyPr>
            <a:lstStyle/>
            <a:p>
              <a:r>
                <a:rPr lang="en-US" sz="2856" dirty="0"/>
                <a:t>eDiscovery and legal hold</a:t>
              </a:r>
            </a:p>
          </p:txBody>
        </p:sp>
        <p:sp>
          <p:nvSpPr>
            <p:cNvPr id="16" name="TextBox 15">
              <a:extLst>
                <a:ext uri="{FF2B5EF4-FFF2-40B4-BE49-F238E27FC236}">
                  <a16:creationId xmlns:a16="http://schemas.microsoft.com/office/drawing/2014/main" id="{3A9DB9F8-7974-4E63-A8C0-7407ADAF5E22}"/>
                </a:ext>
              </a:extLst>
            </p:cNvPr>
            <p:cNvSpPr txBox="1"/>
            <p:nvPr/>
          </p:nvSpPr>
          <p:spPr>
            <a:xfrm>
              <a:off x="3921807" y="4952980"/>
              <a:ext cx="3672369" cy="1248290"/>
            </a:xfrm>
            <a:prstGeom prst="rect">
              <a:avLst/>
            </a:prstGeom>
            <a:solidFill>
              <a:schemeClr val="bg1">
                <a:lumMod val="95000"/>
              </a:schemeClr>
            </a:solidFill>
          </p:spPr>
          <p:txBody>
            <a:bodyPr wrap="square" lIns="373041" tIns="186521" rIns="186521" bIns="186521" rtlCol="0">
              <a:spAutoFit/>
            </a:bodyPr>
            <a:lstStyle/>
            <a:p>
              <a:r>
                <a:rPr lang="en-US" sz="2856" dirty="0"/>
                <a:t>Regional, secured data centers </a:t>
              </a:r>
            </a:p>
          </p:txBody>
        </p:sp>
        <p:sp>
          <p:nvSpPr>
            <p:cNvPr id="18" name="TextBox 17">
              <a:extLst>
                <a:ext uri="{FF2B5EF4-FFF2-40B4-BE49-F238E27FC236}">
                  <a16:creationId xmlns:a16="http://schemas.microsoft.com/office/drawing/2014/main" id="{A45630B7-743A-4516-A59C-F618CC62F9EB}"/>
                </a:ext>
              </a:extLst>
            </p:cNvPr>
            <p:cNvSpPr txBox="1"/>
            <p:nvPr/>
          </p:nvSpPr>
          <p:spPr>
            <a:xfrm>
              <a:off x="497839" y="4952980"/>
              <a:ext cx="3080056" cy="1248290"/>
            </a:xfrm>
            <a:prstGeom prst="rect">
              <a:avLst/>
            </a:prstGeom>
            <a:solidFill>
              <a:schemeClr val="bg1">
                <a:lumMod val="95000"/>
              </a:schemeClr>
            </a:solidFill>
          </p:spPr>
          <p:txBody>
            <a:bodyPr wrap="square" lIns="373041" tIns="186521" rIns="186521" bIns="186521" rtlCol="0">
              <a:spAutoFit/>
            </a:bodyPr>
            <a:lstStyle/>
            <a:p>
              <a:r>
                <a:rPr lang="en-US" sz="2856" dirty="0"/>
                <a:t>Office 365 </a:t>
              </a:r>
              <a:br>
                <a:rPr lang="en-US" sz="2856" dirty="0"/>
              </a:br>
              <a:r>
                <a:rPr lang="en-US" sz="2856" dirty="0"/>
                <a:t>Trust Center</a:t>
              </a:r>
            </a:p>
          </p:txBody>
        </p:sp>
      </p:grpSp>
      <p:sp>
        <p:nvSpPr>
          <p:cNvPr id="2" name="Title 1">
            <a:extLst>
              <a:ext uri="{FF2B5EF4-FFF2-40B4-BE49-F238E27FC236}">
                <a16:creationId xmlns:a16="http://schemas.microsoft.com/office/drawing/2014/main" id="{5079BCB1-E06E-41F4-AD2F-7B2B04F05E61}"/>
              </a:ext>
            </a:extLst>
          </p:cNvPr>
          <p:cNvSpPr>
            <a:spLocks noGrp="1"/>
          </p:cNvSpPr>
          <p:nvPr>
            <p:ph type="title"/>
          </p:nvPr>
        </p:nvSpPr>
        <p:spPr/>
        <p:txBody>
          <a:bodyPr/>
          <a:lstStyle/>
          <a:p>
            <a:r>
              <a:rPr lang="en-US"/>
              <a:t>The trusted cloud available everywhere</a:t>
            </a:r>
            <a:endParaRPr lang="en-US" dirty="0"/>
          </a:p>
        </p:txBody>
      </p:sp>
      <p:grpSp>
        <p:nvGrpSpPr>
          <p:cNvPr id="24" name="Group 23">
            <a:extLst>
              <a:ext uri="{FF2B5EF4-FFF2-40B4-BE49-F238E27FC236}">
                <a16:creationId xmlns:a16="http://schemas.microsoft.com/office/drawing/2014/main" id="{0D17F2C3-6B11-487B-AB28-A97576C41427}"/>
              </a:ext>
            </a:extLst>
          </p:cNvPr>
          <p:cNvGrpSpPr/>
          <p:nvPr/>
        </p:nvGrpSpPr>
        <p:grpSpPr>
          <a:xfrm>
            <a:off x="882" y="1494286"/>
            <a:ext cx="12434711" cy="2140882"/>
            <a:chOff x="0" y="1465119"/>
            <a:chExt cx="12192000" cy="2099094"/>
          </a:xfrm>
        </p:grpSpPr>
        <p:sp>
          <p:nvSpPr>
            <p:cNvPr id="11" name="Rectangle 10">
              <a:extLst>
                <a:ext uri="{FF2B5EF4-FFF2-40B4-BE49-F238E27FC236}">
                  <a16:creationId xmlns:a16="http://schemas.microsoft.com/office/drawing/2014/main" id="{6F5EEF2D-A10D-4212-B465-16AC82745842}"/>
                </a:ext>
              </a:extLst>
            </p:cNvPr>
            <p:cNvSpPr/>
            <p:nvPr/>
          </p:nvSpPr>
          <p:spPr bwMode="auto">
            <a:xfrm>
              <a:off x="0" y="1608880"/>
              <a:ext cx="12192000" cy="19553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32293B89-B491-48FB-B90A-3443C87BD639}"/>
                </a:ext>
              </a:extLst>
            </p:cNvPr>
            <p:cNvSpPr txBox="1"/>
            <p:nvPr/>
          </p:nvSpPr>
          <p:spPr>
            <a:xfrm>
              <a:off x="2701255" y="1955605"/>
              <a:ext cx="3481396" cy="1260201"/>
            </a:xfrm>
            <a:prstGeom prst="rect">
              <a:avLst/>
            </a:prstGeom>
            <a:noFill/>
          </p:spPr>
          <p:txBody>
            <a:bodyPr wrap="square" rtlCol="0">
              <a:spAutoFit/>
            </a:bodyPr>
            <a:lstStyle/>
            <a:p>
              <a:r>
                <a:rPr lang="en-US" sz="4488" dirty="0">
                  <a:solidFill>
                    <a:schemeClr val="tx2"/>
                  </a:solidFill>
                  <a:latin typeface="Segoe UI Semibold" panose="020B0702040204020203" pitchFamily="34" charset="0"/>
                  <a:cs typeface="Segoe UI Semibold" panose="020B0702040204020203" pitchFamily="34" charset="0"/>
                </a:rPr>
                <a:t>Over 90% </a:t>
              </a:r>
              <a:br>
                <a:rPr lang="en-US" sz="4488" dirty="0">
                  <a:solidFill>
                    <a:schemeClr val="tx2"/>
                  </a:solidFill>
                  <a:latin typeface="Segoe UI Semibold" panose="020B0702040204020203" pitchFamily="34" charset="0"/>
                  <a:cs typeface="Segoe UI Semibold" panose="020B0702040204020203" pitchFamily="34" charset="0"/>
                </a:rPr>
              </a:br>
              <a:r>
                <a:rPr lang="en-US" sz="3264" dirty="0"/>
                <a:t>of the Fortune 500</a:t>
              </a:r>
            </a:p>
          </p:txBody>
        </p:sp>
        <p:sp>
          <p:nvSpPr>
            <p:cNvPr id="10" name="TextBox 9">
              <a:extLst>
                <a:ext uri="{FF2B5EF4-FFF2-40B4-BE49-F238E27FC236}">
                  <a16:creationId xmlns:a16="http://schemas.microsoft.com/office/drawing/2014/main" id="{5EB7A895-31EE-45B8-8A27-DBB27D55EC7E}"/>
                </a:ext>
              </a:extLst>
            </p:cNvPr>
            <p:cNvSpPr txBox="1"/>
            <p:nvPr/>
          </p:nvSpPr>
          <p:spPr>
            <a:xfrm>
              <a:off x="7265404" y="1955605"/>
              <a:ext cx="4077786" cy="1285288"/>
            </a:xfrm>
            <a:prstGeom prst="rect">
              <a:avLst/>
            </a:prstGeom>
            <a:noFill/>
          </p:spPr>
          <p:txBody>
            <a:bodyPr wrap="square" rtlCol="0">
              <a:spAutoFit/>
            </a:bodyPr>
            <a:lstStyle/>
            <a:p>
              <a:r>
                <a:rPr lang="en-US" sz="4488" dirty="0">
                  <a:solidFill>
                    <a:schemeClr val="tx2"/>
                  </a:solidFill>
                  <a:latin typeface="Segoe UI Semibold" panose="020B0702040204020203" pitchFamily="34" charset="0"/>
                  <a:cs typeface="Segoe UI Semibold" panose="020B0702040204020203" pitchFamily="34" charset="0"/>
                </a:rPr>
                <a:t>100 million </a:t>
              </a:r>
              <a:br>
                <a:rPr lang="en-US" sz="4488" dirty="0">
                  <a:solidFill>
                    <a:schemeClr val="tx2"/>
                  </a:solidFill>
                  <a:latin typeface="Segoe UI Semibold" panose="020B0702040204020203" pitchFamily="34" charset="0"/>
                  <a:cs typeface="Segoe UI Semibold" panose="020B0702040204020203" pitchFamily="34" charset="0"/>
                </a:rPr>
              </a:br>
              <a:r>
                <a:rPr lang="en-US" sz="3264" dirty="0"/>
                <a:t>monthly active users</a:t>
              </a:r>
            </a:p>
          </p:txBody>
        </p:sp>
        <p:sp>
          <p:nvSpPr>
            <p:cNvPr id="4" name="Arrow: Bent-Up 3">
              <a:extLst>
                <a:ext uri="{FF2B5EF4-FFF2-40B4-BE49-F238E27FC236}">
                  <a16:creationId xmlns:a16="http://schemas.microsoft.com/office/drawing/2014/main" id="{26836632-A9BE-4659-8020-F7867767A660}"/>
                </a:ext>
              </a:extLst>
            </p:cNvPr>
            <p:cNvSpPr/>
            <p:nvPr/>
          </p:nvSpPr>
          <p:spPr bwMode="auto">
            <a:xfrm rot="5400000">
              <a:off x="950739" y="1442253"/>
              <a:ext cx="1589809" cy="1635542"/>
            </a:xfrm>
            <a:prstGeom prst="bentUpArrow">
              <a:avLst>
                <a:gd name="adj1" fmla="val 29659"/>
                <a:gd name="adj2" fmla="val 27541"/>
                <a:gd name="adj3" fmla="val 2627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EF0A52EE-2504-49A3-A767-9C208FCD31B7}"/>
                </a:ext>
              </a:extLst>
            </p:cNvPr>
            <p:cNvCxnSpPr>
              <a:cxnSpLocks/>
            </p:cNvCxnSpPr>
            <p:nvPr/>
          </p:nvCxnSpPr>
          <p:spPr>
            <a:xfrm>
              <a:off x="6682283" y="2082588"/>
              <a:ext cx="0" cy="100791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074E2E3-00ED-4018-92DC-AA44B0D6D406}"/>
              </a:ext>
            </a:extLst>
          </p:cNvPr>
          <p:cNvSpPr/>
          <p:nvPr/>
        </p:nvSpPr>
        <p:spPr>
          <a:xfrm>
            <a:off x="3383628" y="1287469"/>
            <a:ext cx="1941365" cy="400110"/>
          </a:xfrm>
          <a:prstGeom prst="rect">
            <a:avLst/>
          </a:prstGeom>
        </p:spPr>
        <p:txBody>
          <a:bodyPr wrap="none">
            <a:spAutoFit/>
          </a:bodyPr>
          <a:lstStyle/>
          <a:p>
            <a:r>
              <a:rPr lang="en-US" sz="2000" i="1" dirty="0"/>
              <a:t>Microsoft Cloud</a:t>
            </a:r>
          </a:p>
        </p:txBody>
      </p:sp>
      <p:sp>
        <p:nvSpPr>
          <p:cNvPr id="20" name="Rectangle 19">
            <a:extLst>
              <a:ext uri="{FF2B5EF4-FFF2-40B4-BE49-F238E27FC236}">
                <a16:creationId xmlns:a16="http://schemas.microsoft.com/office/drawing/2014/main" id="{8A91DDDA-3DD5-4A72-97E0-DE0261284F39}"/>
              </a:ext>
            </a:extLst>
          </p:cNvPr>
          <p:cNvSpPr/>
          <p:nvPr/>
        </p:nvSpPr>
        <p:spPr>
          <a:xfrm>
            <a:off x="8961407" y="1293079"/>
            <a:ext cx="1249060" cy="400110"/>
          </a:xfrm>
          <a:prstGeom prst="rect">
            <a:avLst/>
          </a:prstGeom>
        </p:spPr>
        <p:txBody>
          <a:bodyPr wrap="none">
            <a:spAutoFit/>
          </a:bodyPr>
          <a:lstStyle/>
          <a:p>
            <a:r>
              <a:rPr lang="en-US" sz="2000" i="1" dirty="0"/>
              <a:t>Office 365</a:t>
            </a:r>
          </a:p>
        </p:txBody>
      </p:sp>
    </p:spTree>
    <p:extLst>
      <p:ext uri="{BB962C8B-B14F-4D97-AF65-F5344CB8AC3E}">
        <p14:creationId xmlns:p14="http://schemas.microsoft.com/office/powerpoint/2010/main" val="353983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1000"/>
                                        <p:tgtEl>
                                          <p:spTgt spid="2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2" presetClass="entr" presetSubtype="2" decel="100000" fill="hold"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750" fill="hold"/>
                                        <p:tgtEl>
                                          <p:spTgt spid="23"/>
                                        </p:tgtEl>
                                        <p:attrNameLst>
                                          <p:attrName>ppt_x</p:attrName>
                                        </p:attrNameLst>
                                      </p:cBhvr>
                                      <p:tavLst>
                                        <p:tav tm="0">
                                          <p:val>
                                            <p:strVal val="1+#ppt_w/2"/>
                                          </p:val>
                                        </p:tav>
                                        <p:tav tm="100000">
                                          <p:val>
                                            <p:strVal val="#ppt_x"/>
                                          </p:val>
                                        </p:tav>
                                      </p:tavLst>
                                    </p:anim>
                                    <p:anim calcmode="lin" valueType="num">
                                      <p:cBhvr additive="base">
                                        <p:cTn id="22" dur="7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00EFE7-7C11-453B-B449-0D3E229EED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23180" y="1428418"/>
            <a:ext cx="7326634" cy="5485583"/>
          </a:xfrm>
          <a:prstGeom prst="rect">
            <a:avLst/>
          </a:prstGeom>
        </p:spPr>
      </p:pic>
      <p:pic>
        <p:nvPicPr>
          <p:cNvPr id="11" name="Picture 10">
            <a:extLst>
              <a:ext uri="{FF2B5EF4-FFF2-40B4-BE49-F238E27FC236}">
                <a16:creationId xmlns:a16="http://schemas.microsoft.com/office/drawing/2014/main" id="{2C766DCC-6C41-4DAF-A3F4-D5FD252373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2052" y="1428417"/>
            <a:ext cx="7328890" cy="5485583"/>
          </a:xfrm>
          <a:prstGeom prst="rect">
            <a:avLst/>
          </a:prstGeom>
        </p:spPr>
      </p:pic>
      <p:pic>
        <p:nvPicPr>
          <p:cNvPr id="13" name="Picture 12">
            <a:extLst>
              <a:ext uri="{FF2B5EF4-FFF2-40B4-BE49-F238E27FC236}">
                <a16:creationId xmlns:a16="http://schemas.microsoft.com/office/drawing/2014/main" id="{09298742-EF80-4B22-857C-95FD14B979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3180" y="1428417"/>
            <a:ext cx="7326634" cy="5485583"/>
          </a:xfrm>
          <a:prstGeom prst="rect">
            <a:avLst/>
          </a:prstGeom>
        </p:spPr>
      </p:pic>
      <p:pic>
        <p:nvPicPr>
          <p:cNvPr id="12" name="Picture 11">
            <a:extLst>
              <a:ext uri="{FF2B5EF4-FFF2-40B4-BE49-F238E27FC236}">
                <a16:creationId xmlns:a16="http://schemas.microsoft.com/office/drawing/2014/main" id="{E3D0F56F-8940-493D-9475-57CC418318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22052" y="1428417"/>
            <a:ext cx="7328890" cy="5485583"/>
          </a:xfrm>
          <a:prstGeom prst="rect">
            <a:avLst/>
          </a:prstGeom>
        </p:spPr>
      </p:pic>
      <p:sp>
        <p:nvSpPr>
          <p:cNvPr id="14" name="Arrow: Pentagon 13">
            <a:extLst>
              <a:ext uri="{FF2B5EF4-FFF2-40B4-BE49-F238E27FC236}">
                <a16:creationId xmlns:a16="http://schemas.microsoft.com/office/drawing/2014/main" id="{1FB88D4A-186B-43BC-810E-BF43B7522E65}"/>
              </a:ext>
            </a:extLst>
          </p:cNvPr>
          <p:cNvSpPr/>
          <p:nvPr/>
        </p:nvSpPr>
        <p:spPr bwMode="auto">
          <a:xfrm>
            <a:off x="881" y="2238386"/>
            <a:ext cx="6150459" cy="954785"/>
          </a:xfrm>
          <a:prstGeom prst="homePlate">
            <a:avLst>
              <a:gd name="adj" fmla="val 229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62CB68A-FA9C-48C7-BD0F-AB2F7E06399C}"/>
              </a:ext>
            </a:extLst>
          </p:cNvPr>
          <p:cNvSpPr>
            <a:spLocks noGrp="1"/>
          </p:cNvSpPr>
          <p:nvPr>
            <p:ph type="title"/>
          </p:nvPr>
        </p:nvSpPr>
        <p:spPr/>
        <p:txBody>
          <a:bodyPr/>
          <a:lstStyle/>
          <a:p>
            <a:r>
              <a:rPr lang="en-US"/>
              <a:t>Built </a:t>
            </a:r>
            <a:r>
              <a:rPr lang="en-US" dirty="0"/>
              <a:t>with SharePoint</a:t>
            </a:r>
          </a:p>
        </p:txBody>
      </p:sp>
      <p:sp>
        <p:nvSpPr>
          <p:cNvPr id="5" name="Rectangle 4">
            <a:extLst>
              <a:ext uri="{FF2B5EF4-FFF2-40B4-BE49-F238E27FC236}">
                <a16:creationId xmlns:a16="http://schemas.microsoft.com/office/drawing/2014/main" id="{32D9CFD4-0F49-4D32-80AE-73323B5D7681}"/>
              </a:ext>
            </a:extLst>
          </p:cNvPr>
          <p:cNvSpPr/>
          <p:nvPr/>
        </p:nvSpPr>
        <p:spPr>
          <a:xfrm>
            <a:off x="275482" y="2372054"/>
            <a:ext cx="5297410" cy="699286"/>
          </a:xfrm>
          <a:prstGeom prst="rect">
            <a:avLst/>
          </a:prstGeom>
        </p:spPr>
        <p:txBody>
          <a:bodyPr wrap="square">
            <a:spAutoFit/>
          </a:bodyPr>
          <a:lstStyle/>
          <a:p>
            <a:pPr>
              <a:lnSpc>
                <a:spcPct val="90000"/>
              </a:lnSpc>
              <a:spcBef>
                <a:spcPts val="1224"/>
              </a:spcBef>
            </a:pPr>
            <a:r>
              <a:rPr lang="en-US" sz="2244" dirty="0">
                <a:latin typeface="Segoe UI Semibold" panose="020B0702040204020203" pitchFamily="34" charset="0"/>
                <a:cs typeface="Segoe UI Semibold" panose="020B0702040204020203" pitchFamily="34" charset="0"/>
              </a:rPr>
              <a:t>Site experiences </a:t>
            </a:r>
            <a:br>
              <a:rPr lang="en-US" sz="2244" dirty="0">
                <a:latin typeface="Segoe UI Semibold" panose="020B0702040204020203" pitchFamily="34" charset="0"/>
                <a:cs typeface="Segoe UI Semibold" panose="020B0702040204020203" pitchFamily="34" charset="0"/>
              </a:rPr>
            </a:br>
            <a:r>
              <a:rPr lang="en-US" sz="2040" dirty="0"/>
              <a:t>Extend team and communication sites</a:t>
            </a:r>
            <a:endParaRPr lang="en-US" sz="2244" dirty="0"/>
          </a:p>
        </p:txBody>
      </p:sp>
      <p:sp>
        <p:nvSpPr>
          <p:cNvPr id="7" name="Rectangle 6">
            <a:extLst>
              <a:ext uri="{FF2B5EF4-FFF2-40B4-BE49-F238E27FC236}">
                <a16:creationId xmlns:a16="http://schemas.microsoft.com/office/drawing/2014/main" id="{4D13BB3F-5066-44DC-BFE9-4C5B24C4438A}"/>
              </a:ext>
            </a:extLst>
          </p:cNvPr>
          <p:cNvSpPr/>
          <p:nvPr/>
        </p:nvSpPr>
        <p:spPr>
          <a:xfrm>
            <a:off x="275482" y="3405487"/>
            <a:ext cx="5875859" cy="699286"/>
          </a:xfrm>
          <a:prstGeom prst="rect">
            <a:avLst/>
          </a:prstGeom>
        </p:spPr>
        <p:txBody>
          <a:bodyPr wrap="square">
            <a:spAutoFit/>
          </a:bodyPr>
          <a:lstStyle/>
          <a:p>
            <a:pPr>
              <a:lnSpc>
                <a:spcPct val="90000"/>
              </a:lnSpc>
              <a:spcBef>
                <a:spcPts val="1224"/>
              </a:spcBef>
            </a:pPr>
            <a:r>
              <a:rPr lang="en-US" sz="2244" dirty="0">
                <a:latin typeface="Segoe UI Semibold" panose="020B0702040204020203" pitchFamily="34" charset="0"/>
                <a:cs typeface="Segoe UI Semibold" panose="020B0702040204020203" pitchFamily="34" charset="0"/>
              </a:rPr>
              <a:t>Integrations</a:t>
            </a:r>
            <a:r>
              <a:rPr lang="en-US" sz="2244" dirty="0"/>
              <a:t> </a:t>
            </a:r>
            <a:br>
              <a:rPr lang="en-US" sz="2040" dirty="0"/>
            </a:br>
            <a:r>
              <a:rPr lang="en-US" sz="2040" dirty="0"/>
              <a:t>Bring tools and applications together in one place</a:t>
            </a:r>
            <a:endParaRPr lang="en-US" sz="2244" dirty="0"/>
          </a:p>
        </p:txBody>
      </p:sp>
      <p:sp>
        <p:nvSpPr>
          <p:cNvPr id="8" name="Rectangle 7">
            <a:extLst>
              <a:ext uri="{FF2B5EF4-FFF2-40B4-BE49-F238E27FC236}">
                <a16:creationId xmlns:a16="http://schemas.microsoft.com/office/drawing/2014/main" id="{2F008B21-8854-4E23-89F4-CAAE1599823A}"/>
              </a:ext>
            </a:extLst>
          </p:cNvPr>
          <p:cNvSpPr/>
          <p:nvPr/>
        </p:nvSpPr>
        <p:spPr>
          <a:xfrm>
            <a:off x="282925" y="4438921"/>
            <a:ext cx="5644181" cy="699286"/>
          </a:xfrm>
          <a:prstGeom prst="rect">
            <a:avLst/>
          </a:prstGeom>
        </p:spPr>
        <p:txBody>
          <a:bodyPr wrap="square">
            <a:spAutoFit/>
          </a:bodyPr>
          <a:lstStyle/>
          <a:p>
            <a:pPr>
              <a:lnSpc>
                <a:spcPct val="90000"/>
              </a:lnSpc>
              <a:spcBef>
                <a:spcPts val="1224"/>
              </a:spcBef>
            </a:pPr>
            <a:r>
              <a:rPr lang="en-US" sz="2244" dirty="0">
                <a:latin typeface="Segoe UI Semibold" panose="020B0702040204020203" pitchFamily="34" charset="0"/>
                <a:cs typeface="Segoe UI Semibold" panose="020B0702040204020203" pitchFamily="34" charset="0"/>
              </a:rPr>
              <a:t>Processes and workflows </a:t>
            </a:r>
            <a:br>
              <a:rPr lang="en-US" sz="2244" dirty="0">
                <a:latin typeface="Segoe UI Semibold" panose="020B0702040204020203" pitchFamily="34" charset="0"/>
                <a:cs typeface="Segoe UI Semibold" panose="020B0702040204020203" pitchFamily="34" charset="0"/>
              </a:rPr>
            </a:br>
            <a:r>
              <a:rPr lang="en-US" sz="2040" dirty="0"/>
              <a:t>Manage and build rules around content</a:t>
            </a:r>
            <a:endParaRPr lang="en-US" sz="2244" dirty="0"/>
          </a:p>
        </p:txBody>
      </p:sp>
      <p:sp>
        <p:nvSpPr>
          <p:cNvPr id="9" name="Rectangle 8">
            <a:extLst>
              <a:ext uri="{FF2B5EF4-FFF2-40B4-BE49-F238E27FC236}">
                <a16:creationId xmlns:a16="http://schemas.microsoft.com/office/drawing/2014/main" id="{DB3803DE-0251-4F50-B60C-43D3CCC6D27E}"/>
              </a:ext>
            </a:extLst>
          </p:cNvPr>
          <p:cNvSpPr/>
          <p:nvPr/>
        </p:nvSpPr>
        <p:spPr>
          <a:xfrm>
            <a:off x="274870" y="5472354"/>
            <a:ext cx="5447182" cy="699286"/>
          </a:xfrm>
          <a:prstGeom prst="rect">
            <a:avLst/>
          </a:prstGeom>
        </p:spPr>
        <p:txBody>
          <a:bodyPr wrap="square">
            <a:spAutoFit/>
          </a:bodyPr>
          <a:lstStyle/>
          <a:p>
            <a:pPr>
              <a:lnSpc>
                <a:spcPct val="90000"/>
              </a:lnSpc>
              <a:spcBef>
                <a:spcPts val="1224"/>
              </a:spcBef>
            </a:pPr>
            <a:r>
              <a:rPr lang="en-US" sz="2244" dirty="0">
                <a:latin typeface="Segoe UI Semibold" panose="020B0702040204020203" pitchFamily="34" charset="0"/>
                <a:cs typeface="Segoe UI Semibold" panose="020B0702040204020203" pitchFamily="34" charset="0"/>
              </a:rPr>
              <a:t>Business applications </a:t>
            </a:r>
            <a:br>
              <a:rPr lang="en-US" sz="2040" dirty="0">
                <a:latin typeface="Segoe UI Semibold" panose="020B0702040204020203" pitchFamily="34" charset="0"/>
                <a:cs typeface="Segoe UI Semibold" panose="020B0702040204020203" pitchFamily="34" charset="0"/>
              </a:rPr>
            </a:br>
            <a:r>
              <a:rPr lang="en-US" sz="2040" dirty="0"/>
              <a:t>Boost team productivity with custom apps</a:t>
            </a:r>
            <a:endParaRPr lang="en-US" sz="2244" dirty="0"/>
          </a:p>
        </p:txBody>
      </p:sp>
      <p:sp>
        <p:nvSpPr>
          <p:cNvPr id="16" name="Rectangle 15">
            <a:extLst>
              <a:ext uri="{FF2B5EF4-FFF2-40B4-BE49-F238E27FC236}">
                <a16:creationId xmlns:a16="http://schemas.microsoft.com/office/drawing/2014/main" id="{008524AD-5CE4-468A-978B-795C6138C136}"/>
              </a:ext>
            </a:extLst>
          </p:cNvPr>
          <p:cNvSpPr/>
          <p:nvPr/>
        </p:nvSpPr>
        <p:spPr>
          <a:xfrm>
            <a:off x="274870" y="6132107"/>
            <a:ext cx="5447182" cy="411149"/>
          </a:xfrm>
          <a:prstGeom prst="rect">
            <a:avLst/>
          </a:prstGeom>
        </p:spPr>
        <p:txBody>
          <a:bodyPr wrap="square">
            <a:spAutoFit/>
          </a:bodyPr>
          <a:lstStyle/>
          <a:p>
            <a:pPr>
              <a:lnSpc>
                <a:spcPct val="90000"/>
              </a:lnSpc>
              <a:spcBef>
                <a:spcPts val="1224"/>
              </a:spcBef>
            </a:pPr>
            <a:r>
              <a:rPr lang="en-US" sz="2244" dirty="0">
                <a:noFill/>
                <a:cs typeface="Segoe UI Semibold" panose="020B0702040204020203" pitchFamily="34" charset="0"/>
              </a:rPr>
              <a:t>business application</a:t>
            </a:r>
            <a:endParaRPr lang="en-US" sz="2244" dirty="0">
              <a:noFill/>
            </a:endParaRPr>
          </a:p>
        </p:txBody>
      </p:sp>
    </p:spTree>
    <p:extLst>
      <p:ext uri="{BB962C8B-B14F-4D97-AF65-F5344CB8AC3E}">
        <p14:creationId xmlns:p14="http://schemas.microsoft.com/office/powerpoint/2010/main" val="245503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750" fill="hold"/>
                                        <p:tgtEl>
                                          <p:spTgt spid="5"/>
                                        </p:tgtEl>
                                        <p:attrNameLst>
                                          <p:attrName>style.color</p:attrName>
                                        </p:attrNameLst>
                                      </p:cBhvr>
                                      <p:to>
                                        <a:srgbClr val="FFFFFF"/>
                                      </p:to>
                                    </p:animClr>
                                  </p:childTnLst>
                                </p:cTn>
                              </p:par>
                              <p:par>
                                <p:cTn id="11" presetID="2" presetClass="entr" presetSubtype="2" decel="10000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50" fill="hold"/>
                                        <p:tgtEl>
                                          <p:spTgt spid="6"/>
                                        </p:tgtEl>
                                        <p:attrNameLst>
                                          <p:attrName>ppt_x</p:attrName>
                                        </p:attrNameLst>
                                      </p:cBhvr>
                                      <p:tavLst>
                                        <p:tav tm="0">
                                          <p:val>
                                            <p:strVal val="1+#ppt_w/2"/>
                                          </p:val>
                                        </p:tav>
                                        <p:tav tm="100000">
                                          <p:val>
                                            <p:strVal val="#ppt_x"/>
                                          </p:val>
                                        </p:tav>
                                      </p:tavLst>
                                    </p:anim>
                                    <p:anim calcmode="lin" valueType="num">
                                      <p:cBhvr additive="base">
                                        <p:cTn id="14" dur="7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4.375E-6 -4.44444E-6 L 4.375E-6 0.14792 " pathEditMode="relative" rAng="0" ptsTypes="AA">
                                      <p:cBhvr>
                                        <p:cTn id="18" dur="750" fill="hold"/>
                                        <p:tgtEl>
                                          <p:spTgt spid="14"/>
                                        </p:tgtEl>
                                        <p:attrNameLst>
                                          <p:attrName>ppt_x</p:attrName>
                                          <p:attrName>ppt_y</p:attrName>
                                        </p:attrNameLst>
                                      </p:cBhvr>
                                      <p:rCtr x="0" y="7384"/>
                                    </p:animMotion>
                                  </p:childTnLst>
                                </p:cTn>
                              </p:par>
                              <p:par>
                                <p:cTn id="19" presetID="3" presetClass="emph" presetSubtype="2" fill="hold" grpId="0" nodeType="withEffect">
                                  <p:stCondLst>
                                    <p:cond delay="0"/>
                                  </p:stCondLst>
                                  <p:childTnLst>
                                    <p:animClr clrSpc="rgb" dir="cw">
                                      <p:cBhvr override="childStyle">
                                        <p:cTn id="20" dur="750" fill="hold"/>
                                        <p:tgtEl>
                                          <p:spTgt spid="7"/>
                                        </p:tgtEl>
                                        <p:attrNameLst>
                                          <p:attrName>style.color</p:attrName>
                                        </p:attrNameLst>
                                      </p:cBhvr>
                                      <p:to>
                                        <a:srgbClr val="FFFFFF"/>
                                      </p:to>
                                    </p:animClr>
                                  </p:childTnLst>
                                </p:cTn>
                              </p:par>
                              <p:par>
                                <p:cTn id="21" presetID="3" presetClass="emph" presetSubtype="2" fill="hold" grpId="1" nodeType="withEffect">
                                  <p:stCondLst>
                                    <p:cond delay="0"/>
                                  </p:stCondLst>
                                  <p:childTnLst>
                                    <p:animClr clrSpc="rgb" dir="cw">
                                      <p:cBhvr override="childStyle">
                                        <p:cTn id="22" dur="750" fill="hold"/>
                                        <p:tgtEl>
                                          <p:spTgt spid="5"/>
                                        </p:tgtEl>
                                        <p:attrNameLst>
                                          <p:attrName>style.color</p:attrName>
                                        </p:attrNameLst>
                                      </p:cBhvr>
                                      <p:to>
                                        <a:srgbClr val="353535"/>
                                      </p:to>
                                    </p:animClr>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4.375E-6 0.14791 L 4.375E-6 0.29537 " pathEditMode="relative" rAng="0" ptsTypes="AA">
                                      <p:cBhvr>
                                        <p:cTn id="29" dur="750" fill="hold"/>
                                        <p:tgtEl>
                                          <p:spTgt spid="14"/>
                                        </p:tgtEl>
                                        <p:attrNameLst>
                                          <p:attrName>ppt_x</p:attrName>
                                          <p:attrName>ppt_y</p:attrName>
                                        </p:attrNameLst>
                                      </p:cBhvr>
                                      <p:rCtr x="0" y="7431"/>
                                    </p:animMotion>
                                  </p:childTnLst>
                                </p:cTn>
                              </p:par>
                              <p:par>
                                <p:cTn id="30" presetID="3" presetClass="emph" presetSubtype="2" fill="hold" grpId="0" nodeType="withEffect">
                                  <p:stCondLst>
                                    <p:cond delay="0"/>
                                  </p:stCondLst>
                                  <p:childTnLst>
                                    <p:animClr clrSpc="rgb" dir="cw">
                                      <p:cBhvr override="childStyle">
                                        <p:cTn id="31" dur="750" fill="hold"/>
                                        <p:tgtEl>
                                          <p:spTgt spid="8"/>
                                        </p:tgtEl>
                                        <p:attrNameLst>
                                          <p:attrName>style.color</p:attrName>
                                        </p:attrNameLst>
                                      </p:cBhvr>
                                      <p:to>
                                        <a:srgbClr val="FFFFFF"/>
                                      </p:to>
                                    </p:animClr>
                                  </p:childTnLst>
                                </p:cTn>
                              </p:par>
                              <p:par>
                                <p:cTn id="32" presetID="3" presetClass="emph" presetSubtype="2" fill="hold" grpId="1" nodeType="withEffect">
                                  <p:stCondLst>
                                    <p:cond delay="0"/>
                                  </p:stCondLst>
                                  <p:childTnLst>
                                    <p:animClr clrSpc="rgb" dir="cw">
                                      <p:cBhvr override="childStyle">
                                        <p:cTn id="33" dur="750" fill="hold"/>
                                        <p:tgtEl>
                                          <p:spTgt spid="7"/>
                                        </p:tgtEl>
                                        <p:attrNameLst>
                                          <p:attrName>style.color</p:attrName>
                                        </p:attrNameLst>
                                      </p:cBhvr>
                                      <p:to>
                                        <a:srgbClr val="353535"/>
                                      </p:to>
                                    </p:animClr>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7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4.375E-6 0.29537 L 4.375E-6 0.44399 " pathEditMode="relative" rAng="0" ptsTypes="AA">
                                      <p:cBhvr>
                                        <p:cTn id="40" dur="750" fill="hold"/>
                                        <p:tgtEl>
                                          <p:spTgt spid="14"/>
                                        </p:tgtEl>
                                        <p:attrNameLst>
                                          <p:attrName>ppt_x</p:attrName>
                                          <p:attrName>ppt_y</p:attrName>
                                        </p:attrNameLst>
                                      </p:cBhvr>
                                      <p:rCtr x="0" y="7870"/>
                                    </p:animMotion>
                                  </p:childTnLst>
                                </p:cTn>
                              </p:par>
                              <p:par>
                                <p:cTn id="41" presetID="3" presetClass="emph" presetSubtype="2" fill="hold" grpId="0" nodeType="withEffect">
                                  <p:stCondLst>
                                    <p:cond delay="0"/>
                                  </p:stCondLst>
                                  <p:childTnLst>
                                    <p:animClr clrSpc="rgb" dir="cw">
                                      <p:cBhvr override="childStyle">
                                        <p:cTn id="42" dur="750" fill="hold"/>
                                        <p:tgtEl>
                                          <p:spTgt spid="9"/>
                                        </p:tgtEl>
                                        <p:attrNameLst>
                                          <p:attrName>style.color</p:attrName>
                                        </p:attrNameLst>
                                      </p:cBhvr>
                                      <p:to>
                                        <a:srgbClr val="FFFFFF"/>
                                      </p:to>
                                    </p:animClr>
                                  </p:childTnLst>
                                </p:cTn>
                              </p:par>
                              <p:par>
                                <p:cTn id="43" presetID="3" presetClass="emph" presetSubtype="2" fill="hold" grpId="1" nodeType="withEffect">
                                  <p:stCondLst>
                                    <p:cond delay="0"/>
                                  </p:stCondLst>
                                  <p:childTnLst>
                                    <p:animClr clrSpc="rgb" dir="cw">
                                      <p:cBhvr override="childStyle">
                                        <p:cTn id="44" dur="750" fill="hold"/>
                                        <p:tgtEl>
                                          <p:spTgt spid="8"/>
                                        </p:tgtEl>
                                        <p:attrNameLst>
                                          <p:attrName>style.color</p:attrName>
                                        </p:attrNameLst>
                                      </p:cBhvr>
                                      <p:to>
                                        <a:srgbClr val="353535"/>
                                      </p:to>
                                    </p:animClr>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5" grpId="0"/>
      <p:bldP spid="5" grpId="1"/>
      <p:bldP spid="7" grpId="0"/>
      <p:bldP spid="7" grpId="1"/>
      <p:bldP spid="8" grpId="0"/>
      <p:bldP spid="8" grpId="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5E7E6BF2-EEA2-4977-B094-BDB8C5349E17}"/>
              </a:ext>
            </a:extLst>
          </p:cNvPr>
          <p:cNvSpPr/>
          <p:nvPr/>
        </p:nvSpPr>
        <p:spPr bwMode="auto">
          <a:xfrm>
            <a:off x="9572290" y="4052332"/>
            <a:ext cx="2602140" cy="703263"/>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A5F90D21-70E1-4024-A8CA-5AC3AEDBC3E3}"/>
              </a:ext>
            </a:extLst>
          </p:cNvPr>
          <p:cNvSpPr/>
          <p:nvPr/>
        </p:nvSpPr>
        <p:spPr bwMode="auto">
          <a:xfrm>
            <a:off x="3348546" y="4052332"/>
            <a:ext cx="2602140" cy="703262"/>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84ABD214-F51B-45F8-A400-0A7FE23F35A0}"/>
              </a:ext>
            </a:extLst>
          </p:cNvPr>
          <p:cNvSpPr/>
          <p:nvPr/>
        </p:nvSpPr>
        <p:spPr bwMode="auto">
          <a:xfrm>
            <a:off x="6463995" y="4076001"/>
            <a:ext cx="2602140" cy="679593"/>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2EFCAC07-49CE-4907-89D2-E541FD55FBD7}"/>
              </a:ext>
            </a:extLst>
          </p:cNvPr>
          <p:cNvSpPr/>
          <p:nvPr/>
        </p:nvSpPr>
        <p:spPr bwMode="auto">
          <a:xfrm>
            <a:off x="247531" y="4040527"/>
            <a:ext cx="2602140" cy="703262"/>
          </a:xfrm>
          <a:prstGeom prst="rect">
            <a:avLst/>
          </a:prstGeom>
          <a:solidFill>
            <a:srgbClr val="D83B01">
              <a:alpha val="3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p:cNvCxnSpPr/>
          <p:nvPr/>
        </p:nvCxnSpPr>
        <p:spPr>
          <a:xfrm>
            <a:off x="-7011" y="1983637"/>
            <a:ext cx="12434711"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Oval 59"/>
          <p:cNvSpPr/>
          <p:nvPr/>
        </p:nvSpPr>
        <p:spPr bwMode="auto">
          <a:xfrm>
            <a:off x="10009571"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36" name="Oval 35"/>
          <p:cNvSpPr/>
          <p:nvPr/>
        </p:nvSpPr>
        <p:spPr bwMode="auto">
          <a:xfrm>
            <a:off x="6900893"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sp>
        <p:nvSpPr>
          <p:cNvPr id="26" name="Oval 25"/>
          <p:cNvSpPr/>
          <p:nvPr/>
        </p:nvSpPr>
        <p:spPr bwMode="auto">
          <a:xfrm>
            <a:off x="683538"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nvGrpSpPr>
          <p:cNvPr id="20" name="Group 4"/>
          <p:cNvGrpSpPr>
            <a:grpSpLocks noChangeAspect="1"/>
          </p:cNvGrpSpPr>
          <p:nvPr/>
        </p:nvGrpSpPr>
        <p:grpSpPr bwMode="auto">
          <a:xfrm>
            <a:off x="1235003" y="1680236"/>
            <a:ext cx="624649" cy="606802"/>
            <a:chOff x="3794" y="2086"/>
            <a:chExt cx="245" cy="238"/>
          </a:xfrm>
        </p:grpSpPr>
        <p:sp>
          <p:nvSpPr>
            <p:cNvPr id="21" name="Rectangle 20"/>
            <p:cNvSpPr>
              <a:spLocks noChangeArrowheads="1"/>
            </p:cNvSpPr>
            <p:nvPr/>
          </p:nvSpPr>
          <p:spPr bwMode="auto">
            <a:xfrm>
              <a:off x="3794" y="2086"/>
              <a:ext cx="245" cy="138"/>
            </a:xfrm>
            <a:prstGeom prst="rect">
              <a:avLst/>
            </a:pr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24" name="Line 7"/>
            <p:cNvSpPr>
              <a:spLocks noChangeShapeType="1"/>
            </p:cNvSpPr>
            <p:nvPr/>
          </p:nvSpPr>
          <p:spPr bwMode="auto">
            <a:xfrm>
              <a:off x="3917" y="2224"/>
              <a:ext cx="0" cy="29"/>
            </a:xfrm>
            <a:prstGeom prst="line">
              <a:avLst/>
            </a:pr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25" name="Line 8"/>
            <p:cNvSpPr>
              <a:spLocks noChangeShapeType="1"/>
            </p:cNvSpPr>
            <p:nvPr/>
          </p:nvSpPr>
          <p:spPr bwMode="auto">
            <a:xfrm>
              <a:off x="3873" y="2255"/>
              <a:ext cx="86" cy="0"/>
            </a:xfrm>
            <a:prstGeom prst="line">
              <a:avLst/>
            </a:prstGeom>
            <a:noFill/>
            <a:ln w="22225">
              <a:solidFill>
                <a:schemeClr val="accent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sp>
        <p:nvSpPr>
          <p:cNvPr id="6" name="Rectangle 5"/>
          <p:cNvSpPr/>
          <p:nvPr/>
        </p:nvSpPr>
        <p:spPr bwMode="auto">
          <a:xfrm>
            <a:off x="-72436" y="3047905"/>
            <a:ext cx="3239527" cy="5547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User experience</a:t>
            </a:r>
          </a:p>
        </p:txBody>
      </p:sp>
      <p:sp>
        <p:nvSpPr>
          <p:cNvPr id="7" name="Rectangle 6"/>
          <p:cNvSpPr/>
          <p:nvPr/>
        </p:nvSpPr>
        <p:spPr bwMode="auto">
          <a:xfrm>
            <a:off x="3269629" y="3047905"/>
            <a:ext cx="2772751" cy="5547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Data and APIs</a:t>
            </a:r>
          </a:p>
        </p:txBody>
      </p:sp>
      <p:sp>
        <p:nvSpPr>
          <p:cNvPr id="8" name="Rectangle 7"/>
          <p:cNvSpPr/>
          <p:nvPr/>
        </p:nvSpPr>
        <p:spPr bwMode="auto">
          <a:xfrm>
            <a:off x="6433834" y="3047905"/>
            <a:ext cx="2661698" cy="5547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Processes</a:t>
            </a:r>
          </a:p>
        </p:txBody>
      </p:sp>
      <p:sp>
        <p:nvSpPr>
          <p:cNvPr id="9" name="Rectangle 8"/>
          <p:cNvSpPr/>
          <p:nvPr/>
        </p:nvSpPr>
        <p:spPr bwMode="auto">
          <a:xfrm>
            <a:off x="9486985" y="3047906"/>
            <a:ext cx="2772751" cy="8140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6283" rIns="0" bIns="146283" numCol="1" rtlCol="0" anchor="t" anchorCtr="0" compatLnSpc="1">
            <a:prstTxWarp prst="textNoShape">
              <a:avLst/>
            </a:prstTxWarp>
            <a:spAutoFit/>
          </a:bodyPr>
          <a:lstStyle/>
          <a:p>
            <a:pPr algn="ctr" defTabSz="932293" fontAlgn="base">
              <a:lnSpc>
                <a:spcPct val="90000"/>
              </a:lnSpc>
              <a:spcBef>
                <a:spcPct val="0"/>
              </a:spcBef>
              <a:spcAft>
                <a:spcPct val="0"/>
              </a:spcAft>
              <a:defRPr/>
            </a:pPr>
            <a:r>
              <a:rPr lang="en-US" sz="1836" kern="0" dirty="0">
                <a:solidFill>
                  <a:schemeClr val="tx1"/>
                </a:solidFill>
                <a:latin typeface="Segoe UI Semibold" panose="020B0702040204020203" pitchFamily="34" charset="0"/>
                <a:cs typeface="Segoe UI Semibold" panose="020B0702040204020203" pitchFamily="34" charset="0"/>
              </a:rPr>
              <a:t>Packaging, deployment, </a:t>
            </a:r>
            <a:br>
              <a:rPr lang="en-US" sz="1836" kern="0" dirty="0">
                <a:solidFill>
                  <a:schemeClr val="tx1"/>
                </a:solidFill>
                <a:latin typeface="Segoe UI Semibold" panose="020B0702040204020203" pitchFamily="34" charset="0"/>
                <a:cs typeface="Segoe UI Semibold" panose="020B0702040204020203" pitchFamily="34" charset="0"/>
              </a:rPr>
            </a:br>
            <a:r>
              <a:rPr lang="en-US" sz="1836" kern="0" dirty="0">
                <a:solidFill>
                  <a:schemeClr val="tx1"/>
                </a:solidFill>
                <a:latin typeface="Segoe UI Semibold" panose="020B0702040204020203" pitchFamily="34" charset="0"/>
                <a:cs typeface="Segoe UI Semibold" panose="020B0702040204020203" pitchFamily="34" charset="0"/>
              </a:rPr>
              <a:t>and store</a:t>
            </a:r>
          </a:p>
        </p:txBody>
      </p:sp>
      <p:sp>
        <p:nvSpPr>
          <p:cNvPr id="35" name="Oval 34"/>
          <p:cNvSpPr/>
          <p:nvPr/>
        </p:nvSpPr>
        <p:spPr bwMode="auto">
          <a:xfrm>
            <a:off x="3792216" y="1119848"/>
            <a:ext cx="1727579" cy="1727579"/>
          </a:xfrm>
          <a:prstGeom prst="ellipse">
            <a:avLst/>
          </a:prstGeom>
          <a:solidFill>
            <a:schemeClr val="bg1"/>
          </a:solidFill>
          <a:ln w="508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5439">
                    <a:srgbClr val="F8F8F8"/>
                  </a:gs>
                  <a:gs pos="10000">
                    <a:srgbClr val="F8F8F8"/>
                  </a:gs>
                </a:gsLst>
                <a:lin ang="5400000" scaled="0"/>
              </a:gradFill>
            </a:endParaRPr>
          </a:p>
        </p:txBody>
      </p:sp>
      <p:grpSp>
        <p:nvGrpSpPr>
          <p:cNvPr id="28" name="Group 4"/>
          <p:cNvGrpSpPr>
            <a:grpSpLocks noChangeAspect="1"/>
          </p:cNvGrpSpPr>
          <p:nvPr/>
        </p:nvGrpSpPr>
        <p:grpSpPr bwMode="auto">
          <a:xfrm>
            <a:off x="4342972" y="1667409"/>
            <a:ext cx="626067" cy="632456"/>
            <a:chOff x="2332" y="1320"/>
            <a:chExt cx="294" cy="297"/>
          </a:xfrm>
          <a:solidFill>
            <a:schemeClr val="tx2"/>
          </a:solidFill>
        </p:grpSpPr>
        <p:sp>
          <p:nvSpPr>
            <p:cNvPr id="30" name="Freeform 5"/>
            <p:cNvSpPr>
              <a:spLocks noEditPoints="1"/>
            </p:cNvSpPr>
            <p:nvPr/>
          </p:nvSpPr>
          <p:spPr bwMode="auto">
            <a:xfrm>
              <a:off x="2335" y="1563"/>
              <a:ext cx="91" cy="54"/>
            </a:xfrm>
            <a:custGeom>
              <a:avLst/>
              <a:gdLst>
                <a:gd name="T0" fmla="*/ 91 w 91"/>
                <a:gd name="T1" fmla="*/ 0 h 54"/>
                <a:gd name="T2" fmla="*/ 0 w 91"/>
                <a:gd name="T3" fmla="*/ 0 h 54"/>
                <a:gd name="T4" fmla="*/ 0 w 91"/>
                <a:gd name="T5" fmla="*/ 54 h 54"/>
                <a:gd name="T6" fmla="*/ 91 w 91"/>
                <a:gd name="T7" fmla="*/ 54 h 54"/>
                <a:gd name="T8" fmla="*/ 91 w 91"/>
                <a:gd name="T9" fmla="*/ 0 h 54"/>
                <a:gd name="T10" fmla="*/ 72 w 91"/>
                <a:gd name="T11" fmla="*/ 36 h 54"/>
                <a:gd name="T12" fmla="*/ 18 w 91"/>
                <a:gd name="T13" fmla="*/ 36 h 54"/>
                <a:gd name="T14" fmla="*/ 18 w 91"/>
                <a:gd name="T15" fmla="*/ 18 h 54"/>
                <a:gd name="T16" fmla="*/ 72 w 91"/>
                <a:gd name="T17" fmla="*/ 18 h 54"/>
                <a:gd name="T18" fmla="*/ 72 w 91"/>
                <a:gd name="T19"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4">
                  <a:moveTo>
                    <a:pt x="91" y="0"/>
                  </a:moveTo>
                  <a:lnTo>
                    <a:pt x="0" y="0"/>
                  </a:lnTo>
                  <a:lnTo>
                    <a:pt x="0" y="54"/>
                  </a:lnTo>
                  <a:lnTo>
                    <a:pt x="91" y="54"/>
                  </a:lnTo>
                  <a:lnTo>
                    <a:pt x="91" y="0"/>
                  </a:lnTo>
                  <a:close/>
                  <a:moveTo>
                    <a:pt x="72" y="36"/>
                  </a:moveTo>
                  <a:lnTo>
                    <a:pt x="18" y="36"/>
                  </a:lnTo>
                  <a:lnTo>
                    <a:pt x="18" y="18"/>
                  </a:lnTo>
                  <a:lnTo>
                    <a:pt x="72" y="18"/>
                  </a:lnTo>
                  <a:lnTo>
                    <a:pt x="72" y="36"/>
                  </a:lnTo>
                  <a:close/>
                </a:path>
              </a:pathLst>
            </a:cu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1" name="Rectangle 6"/>
            <p:cNvSpPr>
              <a:spLocks noChangeArrowheads="1"/>
            </p:cNvSpPr>
            <p:nvPr/>
          </p:nvSpPr>
          <p:spPr bwMode="auto">
            <a:xfrm>
              <a:off x="2444" y="1563"/>
              <a:ext cx="173" cy="18"/>
            </a:xfrm>
            <a:prstGeom prst="rect">
              <a:avLst/>
            </a:pr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2" name="Rectangle 7"/>
            <p:cNvSpPr>
              <a:spLocks noChangeArrowheads="1"/>
            </p:cNvSpPr>
            <p:nvPr/>
          </p:nvSpPr>
          <p:spPr bwMode="auto">
            <a:xfrm>
              <a:off x="2444" y="1599"/>
              <a:ext cx="173" cy="18"/>
            </a:xfrm>
            <a:prstGeom prst="rect">
              <a:avLst/>
            </a:pr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3" name="Freeform 8"/>
            <p:cNvSpPr>
              <a:spLocks noEditPoints="1"/>
            </p:cNvSpPr>
            <p:nvPr/>
          </p:nvSpPr>
          <p:spPr bwMode="auto">
            <a:xfrm>
              <a:off x="2398" y="1320"/>
              <a:ext cx="228" cy="229"/>
            </a:xfrm>
            <a:custGeom>
              <a:avLst/>
              <a:gdLst>
                <a:gd name="T0" fmla="*/ 49 w 100"/>
                <a:gd name="T1" fmla="*/ 101 h 101"/>
                <a:gd name="T2" fmla="*/ 14 w 100"/>
                <a:gd name="T3" fmla="*/ 87 h 101"/>
                <a:gd name="T4" fmla="*/ 11 w 100"/>
                <a:gd name="T5" fmla="*/ 84 h 101"/>
                <a:gd name="T6" fmla="*/ 46 w 100"/>
                <a:gd name="T7" fmla="*/ 49 h 101"/>
                <a:gd name="T8" fmla="*/ 0 w 100"/>
                <a:gd name="T9" fmla="*/ 34 h 101"/>
                <a:gd name="T10" fmla="*/ 2 w 100"/>
                <a:gd name="T11" fmla="*/ 30 h 101"/>
                <a:gd name="T12" fmla="*/ 49 w 100"/>
                <a:gd name="T13" fmla="*/ 0 h 101"/>
                <a:gd name="T14" fmla="*/ 100 w 100"/>
                <a:gd name="T15" fmla="*/ 50 h 101"/>
                <a:gd name="T16" fmla="*/ 49 w 100"/>
                <a:gd name="T17" fmla="*/ 101 h 101"/>
                <a:gd name="T18" fmla="*/ 22 w 100"/>
                <a:gd name="T19" fmla="*/ 84 h 101"/>
                <a:gd name="T20" fmla="*/ 49 w 100"/>
                <a:gd name="T21" fmla="*/ 93 h 101"/>
                <a:gd name="T22" fmla="*/ 92 w 100"/>
                <a:gd name="T23" fmla="*/ 50 h 101"/>
                <a:gd name="T24" fmla="*/ 49 w 100"/>
                <a:gd name="T25" fmla="*/ 8 h 101"/>
                <a:gd name="T26" fmla="*/ 11 w 100"/>
                <a:gd name="T27" fmla="*/ 30 h 101"/>
                <a:gd name="T28" fmla="*/ 61 w 100"/>
                <a:gd name="T29" fmla="*/ 46 h 101"/>
                <a:gd name="T30" fmla="*/ 22 w 100"/>
                <a:gd name="T31"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101">
                  <a:moveTo>
                    <a:pt x="49" y="101"/>
                  </a:moveTo>
                  <a:cubicBezTo>
                    <a:pt x="36" y="101"/>
                    <a:pt x="23" y="96"/>
                    <a:pt x="14" y="87"/>
                  </a:cubicBezTo>
                  <a:cubicBezTo>
                    <a:pt x="11" y="84"/>
                    <a:pt x="11" y="84"/>
                    <a:pt x="11" y="84"/>
                  </a:cubicBezTo>
                  <a:cubicBezTo>
                    <a:pt x="46" y="49"/>
                    <a:pt x="46" y="49"/>
                    <a:pt x="46" y="49"/>
                  </a:cubicBezTo>
                  <a:cubicBezTo>
                    <a:pt x="0" y="34"/>
                    <a:pt x="0" y="34"/>
                    <a:pt x="0" y="34"/>
                  </a:cubicBezTo>
                  <a:cubicBezTo>
                    <a:pt x="2" y="30"/>
                    <a:pt x="2" y="30"/>
                    <a:pt x="2" y="30"/>
                  </a:cubicBezTo>
                  <a:cubicBezTo>
                    <a:pt x="10" y="12"/>
                    <a:pt x="28" y="0"/>
                    <a:pt x="49" y="0"/>
                  </a:cubicBezTo>
                  <a:cubicBezTo>
                    <a:pt x="77" y="0"/>
                    <a:pt x="100" y="22"/>
                    <a:pt x="100" y="50"/>
                  </a:cubicBezTo>
                  <a:cubicBezTo>
                    <a:pt x="100" y="78"/>
                    <a:pt x="77" y="101"/>
                    <a:pt x="49" y="101"/>
                  </a:cubicBezTo>
                  <a:close/>
                  <a:moveTo>
                    <a:pt x="22" y="84"/>
                  </a:moveTo>
                  <a:cubicBezTo>
                    <a:pt x="30" y="90"/>
                    <a:pt x="39" y="93"/>
                    <a:pt x="49" y="93"/>
                  </a:cubicBezTo>
                  <a:cubicBezTo>
                    <a:pt x="72" y="93"/>
                    <a:pt x="92" y="74"/>
                    <a:pt x="92" y="50"/>
                  </a:cubicBezTo>
                  <a:cubicBezTo>
                    <a:pt x="92" y="27"/>
                    <a:pt x="72" y="8"/>
                    <a:pt x="49" y="8"/>
                  </a:cubicBezTo>
                  <a:cubicBezTo>
                    <a:pt x="33" y="8"/>
                    <a:pt x="19" y="16"/>
                    <a:pt x="11" y="30"/>
                  </a:cubicBezTo>
                  <a:cubicBezTo>
                    <a:pt x="61" y="46"/>
                    <a:pt x="61" y="46"/>
                    <a:pt x="61" y="46"/>
                  </a:cubicBezTo>
                  <a:lnTo>
                    <a:pt x="22" y="84"/>
                  </a:lnTo>
                  <a:close/>
                </a:path>
              </a:pathLst>
            </a:cu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4" name="Freeform 9"/>
            <p:cNvSpPr>
              <a:spLocks noEditPoints="1"/>
            </p:cNvSpPr>
            <p:nvPr/>
          </p:nvSpPr>
          <p:spPr bwMode="auto">
            <a:xfrm>
              <a:off x="2332" y="1397"/>
              <a:ext cx="144" cy="141"/>
            </a:xfrm>
            <a:custGeom>
              <a:avLst/>
              <a:gdLst>
                <a:gd name="T0" fmla="*/ 18 w 63"/>
                <a:gd name="T1" fmla="*/ 62 h 62"/>
                <a:gd name="T2" fmla="*/ 16 w 63"/>
                <a:gd name="T3" fmla="*/ 59 h 62"/>
                <a:gd name="T4" fmla="*/ 0 w 63"/>
                <a:gd name="T5" fmla="*/ 23 h 62"/>
                <a:gd name="T6" fmla="*/ 4 w 63"/>
                <a:gd name="T7" fmla="*/ 3 h 62"/>
                <a:gd name="T8" fmla="*/ 5 w 63"/>
                <a:gd name="T9" fmla="*/ 0 h 62"/>
                <a:gd name="T10" fmla="*/ 63 w 63"/>
                <a:gd name="T11" fmla="*/ 18 h 62"/>
                <a:gd name="T12" fmla="*/ 18 w 63"/>
                <a:gd name="T13" fmla="*/ 62 h 62"/>
                <a:gd name="T14" fmla="*/ 10 w 63"/>
                <a:gd name="T15" fmla="*/ 9 h 62"/>
                <a:gd name="T16" fmla="*/ 8 w 63"/>
                <a:gd name="T17" fmla="*/ 23 h 62"/>
                <a:gd name="T18" fmla="*/ 18 w 63"/>
                <a:gd name="T19" fmla="*/ 51 h 62"/>
                <a:gd name="T20" fmla="*/ 48 w 63"/>
                <a:gd name="T21" fmla="*/ 22 h 62"/>
                <a:gd name="T22" fmla="*/ 10 w 63"/>
                <a:gd name="T2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2">
                  <a:moveTo>
                    <a:pt x="18" y="62"/>
                  </a:moveTo>
                  <a:cubicBezTo>
                    <a:pt x="16" y="59"/>
                    <a:pt x="16" y="59"/>
                    <a:pt x="16" y="59"/>
                  </a:cubicBezTo>
                  <a:cubicBezTo>
                    <a:pt x="6" y="50"/>
                    <a:pt x="0" y="37"/>
                    <a:pt x="0" y="23"/>
                  </a:cubicBezTo>
                  <a:cubicBezTo>
                    <a:pt x="0" y="16"/>
                    <a:pt x="1" y="9"/>
                    <a:pt x="4" y="3"/>
                  </a:cubicBezTo>
                  <a:cubicBezTo>
                    <a:pt x="5" y="0"/>
                    <a:pt x="5" y="0"/>
                    <a:pt x="5" y="0"/>
                  </a:cubicBezTo>
                  <a:cubicBezTo>
                    <a:pt x="63" y="18"/>
                    <a:pt x="63" y="18"/>
                    <a:pt x="63" y="18"/>
                  </a:cubicBezTo>
                  <a:lnTo>
                    <a:pt x="18" y="62"/>
                  </a:lnTo>
                  <a:close/>
                  <a:moveTo>
                    <a:pt x="10" y="9"/>
                  </a:moveTo>
                  <a:cubicBezTo>
                    <a:pt x="9" y="14"/>
                    <a:pt x="8" y="18"/>
                    <a:pt x="8" y="23"/>
                  </a:cubicBezTo>
                  <a:cubicBezTo>
                    <a:pt x="8" y="33"/>
                    <a:pt x="12" y="43"/>
                    <a:pt x="18" y="51"/>
                  </a:cubicBezTo>
                  <a:cubicBezTo>
                    <a:pt x="48" y="22"/>
                    <a:pt x="48" y="22"/>
                    <a:pt x="48" y="22"/>
                  </a:cubicBezTo>
                  <a:lnTo>
                    <a:pt x="10" y="9"/>
                  </a:lnTo>
                  <a:close/>
                </a:path>
              </a:pathLst>
            </a:custGeom>
            <a:grpFill/>
            <a:ln w="12700">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39" name="Group 12"/>
          <p:cNvGrpSpPr>
            <a:grpSpLocks noChangeAspect="1"/>
          </p:cNvGrpSpPr>
          <p:nvPr/>
        </p:nvGrpSpPr>
        <p:grpSpPr bwMode="auto">
          <a:xfrm>
            <a:off x="7430732" y="1649686"/>
            <a:ext cx="667902" cy="667902"/>
            <a:chOff x="3744" y="2031"/>
            <a:chExt cx="344" cy="344"/>
          </a:xfrm>
        </p:grpSpPr>
        <p:sp>
          <p:nvSpPr>
            <p:cNvPr id="41" name="Line 13"/>
            <p:cNvSpPr>
              <a:spLocks noChangeShapeType="1"/>
            </p:cNvSpPr>
            <p:nvPr/>
          </p:nvSpPr>
          <p:spPr bwMode="auto">
            <a:xfrm>
              <a:off x="3952" y="2291"/>
              <a:ext cx="11"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Line 14"/>
            <p:cNvSpPr>
              <a:spLocks noChangeShapeType="1"/>
            </p:cNvSpPr>
            <p:nvPr/>
          </p:nvSpPr>
          <p:spPr bwMode="auto">
            <a:xfrm>
              <a:off x="3868" y="2092"/>
              <a:ext cx="12"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3" name="Line 15"/>
            <p:cNvSpPr>
              <a:spLocks noChangeShapeType="1"/>
            </p:cNvSpPr>
            <p:nvPr/>
          </p:nvSpPr>
          <p:spPr bwMode="auto">
            <a:xfrm flipH="1">
              <a:off x="3870" y="2291"/>
              <a:ext cx="10"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Line 16"/>
            <p:cNvSpPr>
              <a:spLocks noChangeShapeType="1"/>
            </p:cNvSpPr>
            <p:nvPr/>
          </p:nvSpPr>
          <p:spPr bwMode="auto">
            <a:xfrm flipH="1">
              <a:off x="3952" y="2092"/>
              <a:ext cx="9"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5" name="Freeform 17"/>
            <p:cNvSpPr>
              <a:spLocks/>
            </p:cNvSpPr>
            <p:nvPr/>
          </p:nvSpPr>
          <p:spPr bwMode="auto">
            <a:xfrm>
              <a:off x="3744" y="2031"/>
              <a:ext cx="228" cy="328"/>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6" name="Line 18"/>
            <p:cNvSpPr>
              <a:spLocks noChangeShapeType="1"/>
            </p:cNvSpPr>
            <p:nvPr/>
          </p:nvSpPr>
          <p:spPr bwMode="auto">
            <a:xfrm>
              <a:off x="4004" y="2239"/>
              <a:ext cx="25"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7" name="Line 19"/>
            <p:cNvSpPr>
              <a:spLocks noChangeShapeType="1"/>
            </p:cNvSpPr>
            <p:nvPr/>
          </p:nvSpPr>
          <p:spPr bwMode="auto">
            <a:xfrm>
              <a:off x="3803" y="2158"/>
              <a:ext cx="24"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8" name="Line 20"/>
            <p:cNvSpPr>
              <a:spLocks noChangeShapeType="1"/>
            </p:cNvSpPr>
            <p:nvPr/>
          </p:nvSpPr>
          <p:spPr bwMode="auto">
            <a:xfrm flipV="1">
              <a:off x="4004" y="2158"/>
              <a:ext cx="25"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9" name="Line 21"/>
            <p:cNvSpPr>
              <a:spLocks noChangeShapeType="1"/>
            </p:cNvSpPr>
            <p:nvPr/>
          </p:nvSpPr>
          <p:spPr bwMode="auto">
            <a:xfrm flipV="1">
              <a:off x="3803" y="2239"/>
              <a:ext cx="24"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0" name="Freeform 22"/>
            <p:cNvSpPr>
              <a:spLocks/>
            </p:cNvSpPr>
            <p:nvPr/>
          </p:nvSpPr>
          <p:spPr bwMode="auto">
            <a:xfrm>
              <a:off x="3990" y="2049"/>
              <a:ext cx="82" cy="8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1" name="Freeform 23"/>
            <p:cNvSpPr>
              <a:spLocks/>
            </p:cNvSpPr>
            <p:nvPr/>
          </p:nvSpPr>
          <p:spPr bwMode="auto">
            <a:xfrm>
              <a:off x="3859" y="2147"/>
              <a:ext cx="229" cy="228"/>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2" name="Oval 24"/>
            <p:cNvSpPr>
              <a:spLocks noChangeArrowheads="1"/>
            </p:cNvSpPr>
            <p:nvPr/>
          </p:nvSpPr>
          <p:spPr bwMode="auto">
            <a:xfrm>
              <a:off x="3823" y="2110"/>
              <a:ext cx="186" cy="186"/>
            </a:xfrm>
            <a:prstGeom prst="ellipse">
              <a:avLst/>
            </a:pr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4" name="Group 27"/>
          <p:cNvGrpSpPr>
            <a:grpSpLocks noChangeAspect="1"/>
          </p:cNvGrpSpPr>
          <p:nvPr/>
        </p:nvGrpSpPr>
        <p:grpSpPr bwMode="auto">
          <a:xfrm>
            <a:off x="10558076" y="1688307"/>
            <a:ext cx="630569" cy="590660"/>
            <a:chOff x="3798" y="2091"/>
            <a:chExt cx="237" cy="222"/>
          </a:xfrm>
        </p:grpSpPr>
        <p:sp>
          <p:nvSpPr>
            <p:cNvPr id="56" name="Freeform 28"/>
            <p:cNvSpPr>
              <a:spLocks/>
            </p:cNvSpPr>
            <p:nvPr/>
          </p:nvSpPr>
          <p:spPr bwMode="auto">
            <a:xfrm>
              <a:off x="3798" y="2148"/>
              <a:ext cx="237" cy="165"/>
            </a:xfrm>
            <a:custGeom>
              <a:avLst/>
              <a:gdLst>
                <a:gd name="T0" fmla="*/ 201 w 237"/>
                <a:gd name="T1" fmla="*/ 165 h 165"/>
                <a:gd name="T2" fmla="*/ 0 w 237"/>
                <a:gd name="T3" fmla="*/ 165 h 165"/>
                <a:gd name="T4" fmla="*/ 0 w 237"/>
                <a:gd name="T5" fmla="*/ 0 h 165"/>
                <a:gd name="T6" fmla="*/ 201 w 237"/>
                <a:gd name="T7" fmla="*/ 0 h 165"/>
                <a:gd name="T8" fmla="*/ 237 w 237"/>
                <a:gd name="T9" fmla="*/ 9 h 165"/>
                <a:gd name="T10" fmla="*/ 237 w 237"/>
                <a:gd name="T11" fmla="*/ 147 h 165"/>
                <a:gd name="T12" fmla="*/ 201 w 237"/>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37" h="165">
                  <a:moveTo>
                    <a:pt x="201" y="165"/>
                  </a:moveTo>
                  <a:lnTo>
                    <a:pt x="0" y="165"/>
                  </a:lnTo>
                  <a:lnTo>
                    <a:pt x="0" y="0"/>
                  </a:lnTo>
                  <a:lnTo>
                    <a:pt x="201" y="0"/>
                  </a:lnTo>
                  <a:lnTo>
                    <a:pt x="237" y="9"/>
                  </a:lnTo>
                  <a:lnTo>
                    <a:pt x="237" y="147"/>
                  </a:lnTo>
                  <a:lnTo>
                    <a:pt x="201" y="165"/>
                  </a:lnTo>
                  <a:close/>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7" name="Freeform 29"/>
            <p:cNvSpPr>
              <a:spLocks/>
            </p:cNvSpPr>
            <p:nvPr/>
          </p:nvSpPr>
          <p:spPr bwMode="auto">
            <a:xfrm>
              <a:off x="3844" y="2091"/>
              <a:ext cx="100" cy="57"/>
            </a:xfrm>
            <a:custGeom>
              <a:avLst/>
              <a:gdLst>
                <a:gd name="T0" fmla="*/ 44 w 44"/>
                <a:gd name="T1" fmla="*/ 25 h 25"/>
                <a:gd name="T2" fmla="*/ 44 w 44"/>
                <a:gd name="T3" fmla="*/ 10 h 25"/>
                <a:gd name="T4" fmla="*/ 34 w 44"/>
                <a:gd name="T5" fmla="*/ 0 h 25"/>
                <a:gd name="T6" fmla="*/ 9 w 44"/>
                <a:gd name="T7" fmla="*/ 0 h 25"/>
                <a:gd name="T8" fmla="*/ 0 w 44"/>
                <a:gd name="T9" fmla="*/ 10 h 25"/>
                <a:gd name="T10" fmla="*/ 0 w 44"/>
                <a:gd name="T11" fmla="*/ 25 h 25"/>
              </a:gdLst>
              <a:ahLst/>
              <a:cxnLst>
                <a:cxn ang="0">
                  <a:pos x="T0" y="T1"/>
                </a:cxn>
                <a:cxn ang="0">
                  <a:pos x="T2" y="T3"/>
                </a:cxn>
                <a:cxn ang="0">
                  <a:pos x="T4" y="T5"/>
                </a:cxn>
                <a:cxn ang="0">
                  <a:pos x="T6" y="T7"/>
                </a:cxn>
                <a:cxn ang="0">
                  <a:pos x="T8" y="T9"/>
                </a:cxn>
                <a:cxn ang="0">
                  <a:pos x="T10" y="T11"/>
                </a:cxn>
              </a:cxnLst>
              <a:rect l="0" t="0" r="r" b="b"/>
              <a:pathLst>
                <a:path w="44" h="25">
                  <a:moveTo>
                    <a:pt x="44" y="25"/>
                  </a:moveTo>
                  <a:cubicBezTo>
                    <a:pt x="44" y="10"/>
                    <a:pt x="44" y="10"/>
                    <a:pt x="44" y="10"/>
                  </a:cubicBezTo>
                  <a:cubicBezTo>
                    <a:pt x="44" y="5"/>
                    <a:pt x="40" y="0"/>
                    <a:pt x="34" y="0"/>
                  </a:cubicBezTo>
                  <a:cubicBezTo>
                    <a:pt x="9" y="0"/>
                    <a:pt x="9" y="0"/>
                    <a:pt x="9" y="0"/>
                  </a:cubicBezTo>
                  <a:cubicBezTo>
                    <a:pt x="4" y="0"/>
                    <a:pt x="0" y="5"/>
                    <a:pt x="0" y="10"/>
                  </a:cubicBezTo>
                  <a:cubicBezTo>
                    <a:pt x="0" y="25"/>
                    <a:pt x="0" y="25"/>
                    <a:pt x="0" y="2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8" name="Freeform 30"/>
            <p:cNvSpPr>
              <a:spLocks/>
            </p:cNvSpPr>
            <p:nvPr/>
          </p:nvSpPr>
          <p:spPr bwMode="auto">
            <a:xfrm>
              <a:off x="3890" y="2111"/>
              <a:ext cx="93" cy="37"/>
            </a:xfrm>
            <a:custGeom>
              <a:avLst/>
              <a:gdLst>
                <a:gd name="T0" fmla="*/ 41 w 41"/>
                <a:gd name="T1" fmla="*/ 16 h 16"/>
                <a:gd name="T2" fmla="*/ 41 w 41"/>
                <a:gd name="T3" fmla="*/ 6 h 16"/>
                <a:gd name="T4" fmla="*/ 34 w 41"/>
                <a:gd name="T5" fmla="*/ 0 h 16"/>
                <a:gd name="T6" fmla="*/ 7 w 41"/>
                <a:gd name="T7" fmla="*/ 0 h 16"/>
                <a:gd name="T8" fmla="*/ 0 w 41"/>
                <a:gd name="T9" fmla="*/ 6 h 16"/>
                <a:gd name="T10" fmla="*/ 0 w 41"/>
                <a:gd name="T11" fmla="*/ 16 h 16"/>
              </a:gdLst>
              <a:ahLst/>
              <a:cxnLst>
                <a:cxn ang="0">
                  <a:pos x="T0" y="T1"/>
                </a:cxn>
                <a:cxn ang="0">
                  <a:pos x="T2" y="T3"/>
                </a:cxn>
                <a:cxn ang="0">
                  <a:pos x="T4" y="T5"/>
                </a:cxn>
                <a:cxn ang="0">
                  <a:pos x="T6" y="T7"/>
                </a:cxn>
                <a:cxn ang="0">
                  <a:pos x="T8" y="T9"/>
                </a:cxn>
                <a:cxn ang="0">
                  <a:pos x="T10" y="T11"/>
                </a:cxn>
              </a:cxnLst>
              <a:rect l="0" t="0" r="r" b="b"/>
              <a:pathLst>
                <a:path w="41" h="16">
                  <a:moveTo>
                    <a:pt x="41" y="16"/>
                  </a:moveTo>
                  <a:cubicBezTo>
                    <a:pt x="41" y="6"/>
                    <a:pt x="41" y="6"/>
                    <a:pt x="41" y="6"/>
                  </a:cubicBezTo>
                  <a:cubicBezTo>
                    <a:pt x="41" y="2"/>
                    <a:pt x="37" y="0"/>
                    <a:pt x="34" y="0"/>
                  </a:cubicBezTo>
                  <a:cubicBezTo>
                    <a:pt x="7" y="0"/>
                    <a:pt x="7" y="0"/>
                    <a:pt x="7" y="0"/>
                  </a:cubicBezTo>
                  <a:cubicBezTo>
                    <a:pt x="3" y="0"/>
                    <a:pt x="0" y="2"/>
                    <a:pt x="0" y="6"/>
                  </a:cubicBezTo>
                  <a:cubicBezTo>
                    <a:pt x="0" y="16"/>
                    <a:pt x="0" y="16"/>
                    <a:pt x="0" y="16"/>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9" name="Line 31"/>
            <p:cNvSpPr>
              <a:spLocks noChangeShapeType="1"/>
            </p:cNvSpPr>
            <p:nvPr/>
          </p:nvSpPr>
          <p:spPr bwMode="auto">
            <a:xfrm>
              <a:off x="3999" y="2148"/>
              <a:ext cx="0" cy="16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3" name="Group 2">
            <a:extLst>
              <a:ext uri="{FF2B5EF4-FFF2-40B4-BE49-F238E27FC236}">
                <a16:creationId xmlns:a16="http://schemas.microsoft.com/office/drawing/2014/main" id="{7C4AC69D-B8E7-42C4-A636-B48CBCE15BE6}"/>
              </a:ext>
            </a:extLst>
          </p:cNvPr>
          <p:cNvGrpSpPr/>
          <p:nvPr/>
        </p:nvGrpSpPr>
        <p:grpSpPr>
          <a:xfrm>
            <a:off x="227474" y="4052331"/>
            <a:ext cx="11789533" cy="2660621"/>
            <a:chOff x="229909" y="4229704"/>
            <a:chExt cx="11559415" cy="2608689"/>
          </a:xfrm>
        </p:grpSpPr>
        <p:sp>
          <p:nvSpPr>
            <p:cNvPr id="66" name="Rectangle 65">
              <a:extLst>
                <a:ext uri="{FF2B5EF4-FFF2-40B4-BE49-F238E27FC236}">
                  <a16:creationId xmlns:a16="http://schemas.microsoft.com/office/drawing/2014/main" id="{AD3F3696-44DE-4371-9869-4B7EE009FDDA}"/>
                </a:ext>
              </a:extLst>
            </p:cNvPr>
            <p:cNvSpPr/>
            <p:nvPr/>
          </p:nvSpPr>
          <p:spPr>
            <a:xfrm>
              <a:off x="229909" y="4229704"/>
              <a:ext cx="2590681" cy="1917513"/>
            </a:xfrm>
            <a:prstGeom prst="rect">
              <a:avLst/>
            </a:prstGeom>
            <a:noFill/>
          </p:spPr>
          <p:txBody>
            <a:bodyPr wrap="square" lIns="93260" tIns="93260" rIns="93260" bIns="93260" anchor="t" anchorCtr="0">
              <a:spAutoFit/>
            </a:bodyPr>
            <a:lstStyle/>
            <a:p>
              <a:pPr algn="ctr" defTabSz="914224">
                <a:lnSpc>
                  <a:spcPct val="90000"/>
                </a:lnSpc>
                <a:spcBef>
                  <a:spcPts val="1836"/>
                </a:spcBef>
                <a:defRPr/>
              </a:pPr>
              <a:r>
                <a:rPr lang="en-US" sz="1836" kern="0" dirty="0"/>
                <a:t>SharePoint Framework (</a:t>
              </a:r>
              <a:r>
                <a:rPr lang="en-US" sz="1836" kern="0" dirty="0" err="1"/>
                <a:t>SPFx</a:t>
              </a:r>
              <a:r>
                <a:rPr lang="en-US" sz="1836" kern="0" dirty="0"/>
                <a:t>)</a:t>
              </a:r>
            </a:p>
            <a:p>
              <a:pPr algn="ctr" defTabSz="914224">
                <a:lnSpc>
                  <a:spcPct val="90000"/>
                </a:lnSpc>
                <a:spcBef>
                  <a:spcPts val="1836"/>
                </a:spcBef>
                <a:defRPr/>
              </a:pPr>
              <a:r>
                <a:rPr lang="en-US" sz="1836" kern="0" dirty="0"/>
                <a:t>PowerApps</a:t>
              </a:r>
            </a:p>
            <a:p>
              <a:pPr algn="ctr" defTabSz="914224">
                <a:lnSpc>
                  <a:spcPct val="90000"/>
                </a:lnSpc>
                <a:spcBef>
                  <a:spcPts val="1836"/>
                </a:spcBef>
                <a:defRPr/>
              </a:pPr>
              <a:r>
                <a:rPr lang="en-US" sz="1836" kern="0" dirty="0"/>
                <a:t>Add-in parts &amp; </a:t>
              </a:r>
              <a:br>
                <a:rPr lang="en-US" sz="1836" kern="0" dirty="0"/>
              </a:br>
              <a:r>
                <a:rPr lang="en-US" sz="1836" kern="0" dirty="0"/>
                <a:t>custom actions</a:t>
              </a:r>
            </a:p>
          </p:txBody>
        </p:sp>
        <p:sp>
          <p:nvSpPr>
            <p:cNvPr id="68" name="Rectangle 67">
              <a:extLst>
                <a:ext uri="{FF2B5EF4-FFF2-40B4-BE49-F238E27FC236}">
                  <a16:creationId xmlns:a16="http://schemas.microsoft.com/office/drawing/2014/main" id="{B6517AB4-6857-4399-9000-5A2A68FC65C0}"/>
                </a:ext>
              </a:extLst>
            </p:cNvPr>
            <p:cNvSpPr/>
            <p:nvPr/>
          </p:nvSpPr>
          <p:spPr>
            <a:xfrm>
              <a:off x="3347723" y="4229704"/>
              <a:ext cx="2436028" cy="2608689"/>
            </a:xfrm>
            <a:prstGeom prst="rect">
              <a:avLst/>
            </a:prstGeom>
            <a:noFill/>
          </p:spPr>
          <p:txBody>
            <a:bodyPr wrap="square" lIns="93260" tIns="93260" rIns="93260" bIns="93260" anchor="t" anchorCtr="0">
              <a:spAutoFit/>
            </a:bodyPr>
            <a:lstStyle/>
            <a:p>
              <a:pPr algn="ctr" defTabSz="914224">
                <a:lnSpc>
                  <a:spcPct val="150000"/>
                </a:lnSpc>
                <a:spcBef>
                  <a:spcPts val="1836"/>
                </a:spcBef>
                <a:defRPr/>
              </a:pPr>
              <a:r>
                <a:rPr lang="en-US" sz="1836" kern="0" dirty="0"/>
                <a:t>Graph APIs</a:t>
              </a:r>
            </a:p>
            <a:p>
              <a:pPr algn="ctr" defTabSz="914224">
                <a:lnSpc>
                  <a:spcPct val="150000"/>
                </a:lnSpc>
                <a:spcBef>
                  <a:spcPts val="1836"/>
                </a:spcBef>
                <a:defRPr/>
              </a:pPr>
              <a:r>
                <a:rPr lang="en-US" sz="1836" kern="0" dirty="0"/>
                <a:t>Client Object Model </a:t>
              </a:r>
              <a:br>
                <a:rPr lang="en-US" sz="1836" kern="0" dirty="0"/>
              </a:br>
              <a:r>
                <a:rPr lang="en-US" sz="1836" kern="0" dirty="0"/>
                <a:t>(CSOM+JSOM)</a:t>
              </a:r>
            </a:p>
            <a:p>
              <a:pPr algn="ctr" defTabSz="914224">
                <a:lnSpc>
                  <a:spcPct val="90000"/>
                </a:lnSpc>
                <a:spcBef>
                  <a:spcPts val="1836"/>
                </a:spcBef>
                <a:defRPr/>
              </a:pPr>
              <a:r>
                <a:rPr lang="en-US" sz="1836" kern="0" dirty="0"/>
                <a:t>REST</a:t>
              </a:r>
            </a:p>
            <a:p>
              <a:pPr algn="ctr" defTabSz="914224">
                <a:lnSpc>
                  <a:spcPct val="90000"/>
                </a:lnSpc>
                <a:spcBef>
                  <a:spcPts val="1836"/>
                </a:spcBef>
                <a:defRPr/>
              </a:pPr>
              <a:r>
                <a:rPr lang="en-US" sz="1836" kern="0" dirty="0"/>
                <a:t>Files API</a:t>
              </a:r>
            </a:p>
          </p:txBody>
        </p:sp>
        <p:sp>
          <p:nvSpPr>
            <p:cNvPr id="69" name="Rectangle 68">
              <a:extLst>
                <a:ext uri="{FF2B5EF4-FFF2-40B4-BE49-F238E27FC236}">
                  <a16:creationId xmlns:a16="http://schemas.microsoft.com/office/drawing/2014/main" id="{B3811032-E51E-49E8-8F17-ACAD7C9C7478}"/>
                </a:ext>
              </a:extLst>
            </p:cNvPr>
            <p:cNvSpPr/>
            <p:nvPr/>
          </p:nvSpPr>
          <p:spPr>
            <a:xfrm>
              <a:off x="6326136" y="4229704"/>
              <a:ext cx="2588479" cy="2474088"/>
            </a:xfrm>
            <a:prstGeom prst="rect">
              <a:avLst/>
            </a:prstGeom>
            <a:noFill/>
          </p:spPr>
          <p:txBody>
            <a:bodyPr wrap="square" lIns="93260" tIns="93260" rIns="93260" bIns="93260" anchor="t" anchorCtr="0">
              <a:spAutoFit/>
            </a:bodyPr>
            <a:lstStyle/>
            <a:p>
              <a:pPr algn="ctr" defTabSz="914224">
                <a:lnSpc>
                  <a:spcPct val="150000"/>
                </a:lnSpc>
                <a:spcBef>
                  <a:spcPts val="1836"/>
                </a:spcBef>
                <a:defRPr/>
              </a:pPr>
              <a:r>
                <a:rPr lang="en-US" sz="1836" kern="0" dirty="0" err="1"/>
                <a:t>Webhooks</a:t>
              </a:r>
              <a:endParaRPr lang="en-US" sz="1836" kern="0" dirty="0"/>
            </a:p>
            <a:p>
              <a:pPr algn="ctr" defTabSz="914224">
                <a:lnSpc>
                  <a:spcPct val="150000"/>
                </a:lnSpc>
                <a:spcBef>
                  <a:spcPts val="1836"/>
                </a:spcBef>
                <a:defRPr/>
              </a:pPr>
              <a:r>
                <a:rPr lang="en-US" sz="1836" kern="0" dirty="0"/>
                <a:t>Microsoft Flow</a:t>
              </a:r>
            </a:p>
            <a:p>
              <a:pPr algn="ctr" defTabSz="914224">
                <a:lnSpc>
                  <a:spcPct val="150000"/>
                </a:lnSpc>
                <a:spcBef>
                  <a:spcPts val="1836"/>
                </a:spcBef>
                <a:defRPr/>
              </a:pPr>
              <a:r>
                <a:rPr lang="en-US" sz="1836" kern="0" dirty="0"/>
                <a:t>Workflows</a:t>
              </a:r>
            </a:p>
            <a:p>
              <a:pPr algn="ctr" defTabSz="914224">
                <a:lnSpc>
                  <a:spcPct val="150000"/>
                </a:lnSpc>
                <a:spcBef>
                  <a:spcPts val="1836"/>
                </a:spcBef>
                <a:defRPr/>
              </a:pPr>
              <a:r>
                <a:rPr lang="en-US" sz="1836" kern="0" dirty="0"/>
                <a:t>Remote event receivers</a:t>
              </a:r>
            </a:p>
          </p:txBody>
        </p:sp>
        <p:sp>
          <p:nvSpPr>
            <p:cNvPr id="71" name="TextBox 70">
              <a:extLst>
                <a:ext uri="{FF2B5EF4-FFF2-40B4-BE49-F238E27FC236}">
                  <a16:creationId xmlns:a16="http://schemas.microsoft.com/office/drawing/2014/main" id="{53FEAC08-7070-44E0-8612-6C37EB08DD6F}"/>
                </a:ext>
              </a:extLst>
            </p:cNvPr>
            <p:cNvSpPr txBox="1"/>
            <p:nvPr/>
          </p:nvSpPr>
          <p:spPr>
            <a:xfrm>
              <a:off x="9651023" y="4229704"/>
              <a:ext cx="2138301" cy="2299313"/>
            </a:xfrm>
            <a:prstGeom prst="rect">
              <a:avLst/>
            </a:prstGeom>
            <a:noFill/>
          </p:spPr>
          <p:txBody>
            <a:bodyPr wrap="square" lIns="93260" tIns="93260" rIns="93260" bIns="93260" anchor="t" anchorCtr="0">
              <a:spAutoFit/>
            </a:bodyPr>
            <a:lstStyle>
              <a:defPPr>
                <a:defRPr lang="en-US"/>
              </a:defPPr>
              <a:lvl1pPr>
                <a:defRPr>
                  <a:gradFill>
                    <a:gsLst>
                      <a:gs pos="2917">
                        <a:schemeClr val="tx1"/>
                      </a:gs>
                      <a:gs pos="30000">
                        <a:schemeClr val="tx1"/>
                      </a:gs>
                    </a:gsLst>
                    <a:lin ang="5400000" scaled="0"/>
                  </a:gradFill>
                </a:defRPr>
              </a:lvl1pPr>
            </a:lstStyle>
            <a:p>
              <a:pPr algn="ctr" defTabSz="914224">
                <a:spcBef>
                  <a:spcPts val="1836"/>
                </a:spcBef>
                <a:defRPr/>
              </a:pPr>
              <a:r>
                <a:rPr lang="en-US" sz="1836" kern="0" dirty="0" err="1">
                  <a:solidFill>
                    <a:schemeClr val="tx1"/>
                  </a:solidFill>
                </a:rPr>
                <a:t>SPFx</a:t>
              </a:r>
              <a:r>
                <a:rPr lang="en-US" sz="1836" kern="0" dirty="0">
                  <a:solidFill>
                    <a:schemeClr val="tx1"/>
                  </a:solidFill>
                </a:rPr>
                <a:t> client </a:t>
              </a:r>
              <a:br>
                <a:rPr lang="en-US" sz="1836" kern="0" dirty="0">
                  <a:solidFill>
                    <a:schemeClr val="tx1"/>
                  </a:solidFill>
                </a:rPr>
              </a:br>
              <a:r>
                <a:rPr lang="en-US" sz="1836" kern="0" dirty="0">
                  <a:solidFill>
                    <a:schemeClr val="tx1"/>
                  </a:solidFill>
                </a:rPr>
                <a:t>side solutions</a:t>
              </a:r>
            </a:p>
            <a:p>
              <a:pPr algn="ctr" defTabSz="914224">
                <a:spcBef>
                  <a:spcPts val="1836"/>
                </a:spcBef>
                <a:defRPr/>
              </a:pPr>
              <a:r>
                <a:rPr lang="en-US" sz="1836" kern="0" dirty="0">
                  <a:solidFill>
                    <a:schemeClr val="tx1"/>
                  </a:solidFill>
                </a:rPr>
                <a:t>Add-ins and SharePoint Store</a:t>
              </a:r>
            </a:p>
            <a:p>
              <a:pPr algn="ctr" defTabSz="914224">
                <a:spcBef>
                  <a:spcPts val="1836"/>
                </a:spcBef>
                <a:defRPr/>
              </a:pPr>
              <a:r>
                <a:rPr lang="en-US" sz="1836" kern="0" dirty="0">
                  <a:solidFill>
                    <a:schemeClr val="tx1"/>
                  </a:solidFill>
                </a:rPr>
                <a:t>Declarative solutions</a:t>
              </a:r>
            </a:p>
          </p:txBody>
        </p:sp>
      </p:grpSp>
      <p:sp>
        <p:nvSpPr>
          <p:cNvPr id="53" name="Title 1">
            <a:extLst>
              <a:ext uri="{FF2B5EF4-FFF2-40B4-BE49-F238E27FC236}">
                <a16:creationId xmlns:a16="http://schemas.microsoft.com/office/drawing/2014/main" id="{21DD8028-ED1E-4FEF-BE44-07C83168F41C}"/>
              </a:ext>
            </a:extLst>
          </p:cNvPr>
          <p:cNvSpPr txBox="1">
            <a:spLocks/>
          </p:cNvSpPr>
          <p:nvPr/>
        </p:nvSpPr>
        <p:spPr>
          <a:xfrm>
            <a:off x="152679" y="91298"/>
            <a:ext cx="12030867" cy="7497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80" dirty="0">
                <a:latin typeface="Segoe UI Semibold" panose="020B0702040204020203" pitchFamily="34" charset="0"/>
                <a:cs typeface="Segoe UI Semibold" panose="020B0702040204020203" pitchFamily="34" charset="0"/>
              </a:rPr>
              <a:t>SharePoint as an Enterprise Development Platform</a:t>
            </a:r>
          </a:p>
        </p:txBody>
      </p:sp>
    </p:spTree>
    <p:extLst>
      <p:ext uri="{BB962C8B-B14F-4D97-AF65-F5344CB8AC3E}">
        <p14:creationId xmlns:p14="http://schemas.microsoft.com/office/powerpoint/2010/main" val="3732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6"/>
                                        </p:tgtEl>
                                      </p:cBhvr>
                                      <p:by x="0" y="0"/>
                                    </p:animScale>
                                  </p:childTnLst>
                                </p:cTn>
                              </p:par>
                              <p:par>
                                <p:cTn id="9" presetID="10" presetClass="entr" presetSubtype="0"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 presetClass="entr" presetSubtype="0" fill="hold" grpId="0" nodeType="withEffect">
                                  <p:stCondLst>
                                    <p:cond delay="600"/>
                                  </p:stCondLst>
                                  <p:childTnLst>
                                    <p:set>
                                      <p:cBhvr>
                                        <p:cTn id="13" dur="1" fill="hold">
                                          <p:stCondLst>
                                            <p:cond delay="0"/>
                                          </p:stCondLst>
                                        </p:cTn>
                                        <p:tgtEl>
                                          <p:spTgt spid="35"/>
                                        </p:tgtEl>
                                        <p:attrNameLst>
                                          <p:attrName>style.visibility</p:attrName>
                                        </p:attrNameLst>
                                      </p:cBhvr>
                                      <p:to>
                                        <p:strVal val="visible"/>
                                      </p:to>
                                    </p:set>
                                  </p:childTnLst>
                                </p:cTn>
                              </p:par>
                              <p:par>
                                <p:cTn id="14" presetID="6" presetClass="emph" presetSubtype="0" accel="100000" autoRev="1" fill="hold" grpId="1" nodeType="withEffect">
                                  <p:stCondLst>
                                    <p:cond delay="100"/>
                                  </p:stCondLst>
                                  <p:childTnLst>
                                    <p:animScale>
                                      <p:cBhvr>
                                        <p:cTn id="15" dur="500" fill="hold"/>
                                        <p:tgtEl>
                                          <p:spTgt spid="35"/>
                                        </p:tgtEl>
                                      </p:cBhvr>
                                      <p:by x="0" y="0"/>
                                    </p:animScale>
                                  </p:childTnLst>
                                </p:cTn>
                              </p:par>
                              <p:par>
                                <p:cTn id="16" presetID="10" presetClass="entr" presetSubtype="0" fill="hold" nodeType="withEffect">
                                  <p:stCondLst>
                                    <p:cond delay="60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 presetClass="entr" presetSubtype="0" fill="hold" grpId="0" nodeType="withEffect">
                                  <p:stCondLst>
                                    <p:cond delay="700"/>
                                  </p:stCondLst>
                                  <p:childTnLst>
                                    <p:set>
                                      <p:cBhvr>
                                        <p:cTn id="20" dur="1" fill="hold">
                                          <p:stCondLst>
                                            <p:cond delay="0"/>
                                          </p:stCondLst>
                                        </p:cTn>
                                        <p:tgtEl>
                                          <p:spTgt spid="36"/>
                                        </p:tgtEl>
                                        <p:attrNameLst>
                                          <p:attrName>style.visibility</p:attrName>
                                        </p:attrNameLst>
                                      </p:cBhvr>
                                      <p:to>
                                        <p:strVal val="visible"/>
                                      </p:to>
                                    </p:set>
                                  </p:childTnLst>
                                </p:cTn>
                              </p:par>
                              <p:par>
                                <p:cTn id="21" presetID="6" presetClass="emph" presetSubtype="0" accel="100000" autoRev="1" fill="hold" grpId="1" nodeType="withEffect">
                                  <p:stCondLst>
                                    <p:cond delay="200"/>
                                  </p:stCondLst>
                                  <p:childTnLst>
                                    <p:animScale>
                                      <p:cBhvr>
                                        <p:cTn id="22" dur="500" fill="hold"/>
                                        <p:tgtEl>
                                          <p:spTgt spid="36"/>
                                        </p:tgtEl>
                                      </p:cBhvr>
                                      <p:by x="0" y="0"/>
                                    </p:animScale>
                                  </p:childTnLst>
                                </p:cTn>
                              </p:par>
                              <p:par>
                                <p:cTn id="23" presetID="10" presetClass="entr" presetSubtype="0" fill="hold" nodeType="withEffect">
                                  <p:stCondLst>
                                    <p:cond delay="70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 presetClass="entr" presetSubtype="0" fill="hold" grpId="0" nodeType="withEffect">
                                  <p:stCondLst>
                                    <p:cond delay="800"/>
                                  </p:stCondLst>
                                  <p:childTnLst>
                                    <p:set>
                                      <p:cBhvr>
                                        <p:cTn id="27" dur="1" fill="hold">
                                          <p:stCondLst>
                                            <p:cond delay="0"/>
                                          </p:stCondLst>
                                        </p:cTn>
                                        <p:tgtEl>
                                          <p:spTgt spid="60"/>
                                        </p:tgtEl>
                                        <p:attrNameLst>
                                          <p:attrName>style.visibility</p:attrName>
                                        </p:attrNameLst>
                                      </p:cBhvr>
                                      <p:to>
                                        <p:strVal val="visible"/>
                                      </p:to>
                                    </p:set>
                                  </p:childTnLst>
                                </p:cTn>
                              </p:par>
                              <p:par>
                                <p:cTn id="28" presetID="6" presetClass="emph" presetSubtype="0" accel="100000" autoRev="1" fill="hold" grpId="1" nodeType="withEffect">
                                  <p:stCondLst>
                                    <p:cond delay="300"/>
                                  </p:stCondLst>
                                  <p:childTnLst>
                                    <p:animScale>
                                      <p:cBhvr>
                                        <p:cTn id="29" dur="500" fill="hold"/>
                                        <p:tgtEl>
                                          <p:spTgt spid="60"/>
                                        </p:tgtEl>
                                      </p:cBhvr>
                                      <p:by x="0" y="0"/>
                                    </p:animScale>
                                  </p:childTnLst>
                                </p:cTn>
                              </p:par>
                              <p:par>
                                <p:cTn id="30" presetID="10" presetClass="entr" presetSubtype="0" fill="hold" nodeType="withEffect">
                                  <p:stCondLst>
                                    <p:cond delay="8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22" presetClass="entr" presetSubtype="8"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par>
                                <p:cTn id="39" presetID="42" presetClass="path" presetSubtype="0" decel="100000" fill="hold" grpId="1" nodeType="withEffect">
                                  <p:stCondLst>
                                    <p:cond delay="0"/>
                                  </p:stCondLst>
                                  <p:childTnLst>
                                    <p:animMotion origin="layout" path="M 1.55731E-7 -1.00772E-6 L 1.55731E-7 0.25034 " pathEditMode="relative" rAng="0" ptsTypes="AA">
                                      <p:cBhvr>
                                        <p:cTn id="40" dur="750" spd="-100000" fill="hold"/>
                                        <p:tgtEl>
                                          <p:spTgt spid="6"/>
                                        </p:tgtEl>
                                        <p:attrNameLst>
                                          <p:attrName>ppt_x</p:attrName>
                                          <p:attrName>ppt_y</p:attrName>
                                        </p:attrNameLst>
                                      </p:cBhvr>
                                      <p:rCtr x="0" y="12506"/>
                                    </p:animMotion>
                                  </p:childTnLst>
                                </p:cTn>
                              </p:par>
                              <p:par>
                                <p:cTn id="41" presetID="10" presetClass="entr" presetSubtype="0" fill="hold" grpId="0" nodeType="withEffect">
                                  <p:stCondLst>
                                    <p:cond delay="4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par>
                                <p:cTn id="44" presetID="42" presetClass="path" presetSubtype="0" decel="100000" fill="hold" grpId="1" nodeType="withEffect">
                                  <p:stCondLst>
                                    <p:cond delay="0"/>
                                  </p:stCondLst>
                                  <p:childTnLst>
                                    <p:animMotion origin="layout" path="M -3.66862E-6 -1.00772E-6 L -3.66862E-6 0.25034 " pathEditMode="relative" rAng="0" ptsTypes="AA">
                                      <p:cBhvr>
                                        <p:cTn id="45" dur="750" spd="-100000" fill="hold"/>
                                        <p:tgtEl>
                                          <p:spTgt spid="7"/>
                                        </p:tgtEl>
                                        <p:attrNameLst>
                                          <p:attrName>ppt_x</p:attrName>
                                          <p:attrName>ppt_y</p:attrName>
                                        </p:attrNameLst>
                                      </p:cBhvr>
                                      <p:rCtr x="0" y="12506"/>
                                    </p:animMotion>
                                  </p:childTnLst>
                                </p:cTn>
                              </p:par>
                              <p:par>
                                <p:cTn id="46" presetID="10" presetClass="entr" presetSubtype="0" fill="hold" grpId="0" nodeType="withEffect">
                                  <p:stCondLst>
                                    <p:cond delay="4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250"/>
                                        <p:tgtEl>
                                          <p:spTgt spid="8"/>
                                        </p:tgtEl>
                                      </p:cBhvr>
                                    </p:animEffect>
                                  </p:childTnLst>
                                </p:cTn>
                              </p:par>
                              <p:par>
                                <p:cTn id="49" presetID="42" presetClass="path" presetSubtype="0" decel="100000" fill="hold" grpId="1" nodeType="withEffect">
                                  <p:stCondLst>
                                    <p:cond delay="0"/>
                                  </p:stCondLst>
                                  <p:childTnLst>
                                    <p:animMotion origin="layout" path="M 1.55731E-7 -1.00772E-6 L 1.55731E-7 0.25034 " pathEditMode="relative" rAng="0" ptsTypes="AA">
                                      <p:cBhvr>
                                        <p:cTn id="50" dur="750" spd="-100000" fill="hold"/>
                                        <p:tgtEl>
                                          <p:spTgt spid="8"/>
                                        </p:tgtEl>
                                        <p:attrNameLst>
                                          <p:attrName>ppt_x</p:attrName>
                                          <p:attrName>ppt_y</p:attrName>
                                        </p:attrNameLst>
                                      </p:cBhvr>
                                      <p:rCtr x="0" y="12506"/>
                                    </p:animMotion>
                                  </p:childTnLst>
                                </p:cTn>
                              </p:par>
                              <p:par>
                                <p:cTn id="51" presetID="10" presetClass="entr" presetSubtype="0" fill="hold" grpId="0" nodeType="withEffect">
                                  <p:stCondLst>
                                    <p:cond delay="40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50"/>
                                        <p:tgtEl>
                                          <p:spTgt spid="9"/>
                                        </p:tgtEl>
                                      </p:cBhvr>
                                    </p:animEffect>
                                  </p:childTnLst>
                                </p:cTn>
                              </p:par>
                              <p:par>
                                <p:cTn id="54" presetID="42" presetClass="path" presetSubtype="0" decel="100000" fill="hold" grpId="1" nodeType="withEffect">
                                  <p:stCondLst>
                                    <p:cond delay="0"/>
                                  </p:stCondLst>
                                  <p:childTnLst>
                                    <p:animMotion origin="layout" path="M 3.98009E-6 -1.99274E-6 L 3.98009E-6 0.25034 " pathEditMode="relative" rAng="0" ptsTypes="AA">
                                      <p:cBhvr>
                                        <p:cTn id="55" dur="750" spd="-100000" fill="hold"/>
                                        <p:tgtEl>
                                          <p:spTgt spid="9"/>
                                        </p:tgtEl>
                                        <p:attrNameLst>
                                          <p:attrName>ppt_x</p:attrName>
                                          <p:attrName>ppt_y</p:attrName>
                                        </p:attrNameLst>
                                      </p:cBhvr>
                                      <p:rCtr x="0" y="12506"/>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up)">
                                      <p:cBhvr>
                                        <p:cTn id="60" dur="10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37" fill="hold" grpId="0"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barn(outVertical)">
                                      <p:cBhvr>
                                        <p:cTn id="65" dur="500"/>
                                        <p:tgtEl>
                                          <p:spTgt spid="88"/>
                                        </p:tgtEl>
                                      </p:cBhvr>
                                    </p:animEffect>
                                  </p:childTnLst>
                                </p:cTn>
                              </p:par>
                              <p:par>
                                <p:cTn id="66" presetID="16" presetClass="entr" presetSubtype="37"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barn(outVertical)">
                                      <p:cBhvr>
                                        <p:cTn id="68" dur="500"/>
                                        <p:tgtEl>
                                          <p:spTgt spid="87"/>
                                        </p:tgtEl>
                                      </p:cBhvr>
                                    </p:animEffect>
                                  </p:childTnLst>
                                </p:cTn>
                              </p:par>
                              <p:par>
                                <p:cTn id="69" presetID="16" presetClass="entr" presetSubtype="37"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barn(outVertical)">
                                      <p:cBhvr>
                                        <p:cTn id="71" dur="500"/>
                                        <p:tgtEl>
                                          <p:spTgt spid="86"/>
                                        </p:tgtEl>
                                      </p:cBhvr>
                                    </p:animEffect>
                                  </p:childTnLst>
                                </p:cTn>
                              </p:par>
                              <p:par>
                                <p:cTn id="72" presetID="16" presetClass="entr" presetSubtype="37"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barn(outVertical)">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7" grpId="0" animBg="1"/>
      <p:bldP spid="86" grpId="0" animBg="1"/>
      <p:bldP spid="2" grpId="0" animBg="1"/>
      <p:bldP spid="60" grpId="0" animBg="1"/>
      <p:bldP spid="60" grpId="1" animBg="1"/>
      <p:bldP spid="36" grpId="0" animBg="1"/>
      <p:bldP spid="36" grpId="1" animBg="1"/>
      <p:bldP spid="26" grpId="0" animBg="1"/>
      <p:bldP spid="26" grpId="1" animBg="1"/>
      <p:bldP spid="6" grpId="0"/>
      <p:bldP spid="6" grpId="1"/>
      <p:bldP spid="7" grpId="0"/>
      <p:bldP spid="7" grpId="1"/>
      <p:bldP spid="8" grpId="0"/>
      <p:bldP spid="8" grpId="1"/>
      <p:bldP spid="9" grpId="0"/>
      <p:bldP spid="9" grpId="1"/>
      <p:bldP spid="35" grpId="0" animBg="1"/>
      <p:bldP spid="3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F5819058-402A-47CF-9B0E-9A822CA2B1A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39516"/>
          <a:stretch/>
        </p:blipFill>
        <p:spPr>
          <a:xfrm>
            <a:off x="6492554" y="-7875"/>
            <a:ext cx="6613370" cy="7345575"/>
          </a:xfrm>
          <a:prstGeom prst="rect">
            <a:avLst/>
          </a:prstGeom>
        </p:spPr>
      </p:pic>
      <p:sp>
        <p:nvSpPr>
          <p:cNvPr id="10" name="Right Arrow Callout 9">
            <a:extLst>
              <a:ext uri="{FF2B5EF4-FFF2-40B4-BE49-F238E27FC236}">
                <a16:creationId xmlns:a16="http://schemas.microsoft.com/office/drawing/2014/main" id="{AED390BA-4F64-4607-A438-DDE7BE794F57}"/>
              </a:ext>
            </a:extLst>
          </p:cNvPr>
          <p:cNvSpPr/>
          <p:nvPr/>
        </p:nvSpPr>
        <p:spPr bwMode="auto">
          <a:xfrm rot="5400000">
            <a:off x="1550156" y="3322569"/>
            <a:ext cx="476492" cy="2109955"/>
          </a:xfrm>
          <a:prstGeom prst="rightArrowCallout">
            <a:avLst>
              <a:gd name="adj1" fmla="val 59351"/>
              <a:gd name="adj2" fmla="val 52148"/>
              <a:gd name="adj3" fmla="val 30935"/>
              <a:gd name="adj4" fmla="val 55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7A4FC0B-6105-4C2C-8DBB-C8128BE29609}"/>
              </a:ext>
            </a:extLst>
          </p:cNvPr>
          <p:cNvSpPr>
            <a:spLocks noGrp="1"/>
          </p:cNvSpPr>
          <p:nvPr>
            <p:ph type="body" sz="quarter" idx="10"/>
          </p:nvPr>
        </p:nvSpPr>
        <p:spPr>
          <a:xfrm>
            <a:off x="431425" y="2324213"/>
            <a:ext cx="5485621" cy="2171492"/>
          </a:xfrm>
        </p:spPr>
        <p:txBody>
          <a:bodyPr/>
          <a:lstStyle/>
          <a:p>
            <a:r>
              <a:rPr lang="en-US" sz="2448" dirty="0">
                <a:latin typeface="Segoe UI Semibold" panose="020B0702040204020203" pitchFamily="34" charset="0"/>
                <a:cs typeface="Segoe UI Semibold" panose="020B0702040204020203" pitchFamily="34" charset="0"/>
              </a:rPr>
              <a:t>SharePoint [empowers you to]</a:t>
            </a:r>
          </a:p>
          <a:p>
            <a:endParaRPr lang="en-US" sz="300" dirty="0"/>
          </a:p>
          <a:p>
            <a:pPr lvl="2"/>
            <a:r>
              <a:rPr lang="en-US" sz="1430" dirty="0"/>
              <a:t>Share and work together</a:t>
            </a:r>
          </a:p>
          <a:p>
            <a:pPr lvl="2"/>
            <a:r>
              <a:rPr lang="en-US" sz="1430" dirty="0"/>
              <a:t>Inform and engage people</a:t>
            </a:r>
          </a:p>
          <a:p>
            <a:pPr lvl="2"/>
            <a:r>
              <a:rPr lang="en-US" sz="1430" dirty="0"/>
              <a:t>Transform business process</a:t>
            </a:r>
          </a:p>
          <a:p>
            <a:pPr lvl="2"/>
            <a:r>
              <a:rPr lang="en-US" sz="1430" dirty="0"/>
              <a:t>Harness collective knowledge</a:t>
            </a:r>
          </a:p>
          <a:p>
            <a:pPr lvl="2"/>
            <a:r>
              <a:rPr lang="en-US" sz="1430" dirty="0"/>
              <a:t>Protect and manage </a:t>
            </a:r>
          </a:p>
          <a:p>
            <a:pPr lvl="2"/>
            <a:r>
              <a:rPr lang="en-US" sz="1430" dirty="0"/>
              <a:t>Extend and develop</a:t>
            </a:r>
          </a:p>
        </p:txBody>
      </p:sp>
      <p:sp>
        <p:nvSpPr>
          <p:cNvPr id="23" name="Rectangle 22">
            <a:extLst>
              <a:ext uri="{FF2B5EF4-FFF2-40B4-BE49-F238E27FC236}">
                <a16:creationId xmlns:a16="http://schemas.microsoft.com/office/drawing/2014/main" id="{2E59CACB-D68D-4358-9DB5-CF961935A907}"/>
              </a:ext>
            </a:extLst>
          </p:cNvPr>
          <p:cNvSpPr/>
          <p:nvPr/>
        </p:nvSpPr>
        <p:spPr bwMode="auto">
          <a:xfrm>
            <a:off x="6212283" y="0"/>
            <a:ext cx="4169803" cy="6994525"/>
          </a:xfrm>
          <a:prstGeom prst="rect">
            <a:avLst/>
          </a:prstGeom>
          <a:gradFill flip="none" rotWithShape="1">
            <a:gsLst>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9E667F8-FE82-48A2-9413-0DF866B72D0F}"/>
              </a:ext>
            </a:extLst>
          </p:cNvPr>
          <p:cNvSpPr>
            <a:spLocks noGrp="1"/>
          </p:cNvSpPr>
          <p:nvPr>
            <p:ph type="title"/>
          </p:nvPr>
        </p:nvSpPr>
        <p:spPr>
          <a:xfrm>
            <a:off x="368834" y="891391"/>
            <a:ext cx="6217915" cy="1268400"/>
          </a:xfrm>
        </p:spPr>
        <p:txBody>
          <a:bodyPr/>
          <a:lstStyle/>
          <a:p>
            <a:r>
              <a:rPr lang="en-US" sz="4080" dirty="0">
                <a:latin typeface="Segoe UI Semibold" panose="020B0702040204020203" pitchFamily="34" charset="0"/>
                <a:cs typeface="Segoe UI Semibold" panose="020B0702040204020203" pitchFamily="34" charset="0"/>
              </a:rPr>
              <a:t>SPFx Development in SharePoint</a:t>
            </a:r>
          </a:p>
        </p:txBody>
      </p:sp>
      <p:sp>
        <p:nvSpPr>
          <p:cNvPr id="7" name="Text Placeholder 4">
            <a:extLst>
              <a:ext uri="{FF2B5EF4-FFF2-40B4-BE49-F238E27FC236}">
                <a16:creationId xmlns:a16="http://schemas.microsoft.com/office/drawing/2014/main" id="{0DF39BAF-1CC7-43C9-818C-C41A985A4D81}"/>
              </a:ext>
            </a:extLst>
          </p:cNvPr>
          <p:cNvSpPr>
            <a:spLocks noGrp="1"/>
          </p:cNvSpPr>
          <p:nvPr>
            <p:ph type="body" sz="quarter" idx="10"/>
          </p:nvPr>
        </p:nvSpPr>
        <p:spPr>
          <a:xfrm>
            <a:off x="338136" y="4603573"/>
            <a:ext cx="6675047" cy="2496261"/>
          </a:xfrm>
        </p:spPr>
        <p:txBody>
          <a:bodyPr/>
          <a:lstStyle/>
          <a:p>
            <a:r>
              <a:rPr lang="en-US" sz="2448" dirty="0">
                <a:latin typeface="Segoe UI Semibold" panose="020B0702040204020203" pitchFamily="34" charset="0"/>
                <a:cs typeface="Segoe UI Semibold" panose="020B0702040204020203" pitchFamily="34" charset="0"/>
              </a:rPr>
              <a:t>SharePoint Framework [enables]</a:t>
            </a:r>
          </a:p>
          <a:p>
            <a:endParaRPr lang="en-US" sz="900" dirty="0"/>
          </a:p>
          <a:p>
            <a:pPr lvl="2"/>
            <a:r>
              <a:rPr lang="en-US" sz="1430" dirty="0"/>
              <a:t>Modern client-side development</a:t>
            </a:r>
          </a:p>
          <a:p>
            <a:pPr lvl="2"/>
            <a:r>
              <a:rPr lang="en-US" sz="1430" dirty="0"/>
              <a:t>Lightweight web and mobile</a:t>
            </a:r>
          </a:p>
          <a:p>
            <a:pPr lvl="2"/>
            <a:r>
              <a:rPr lang="en-US" altLang="en-US" sz="1430" dirty="0"/>
              <a:t>I</a:t>
            </a:r>
            <a:r>
              <a:rPr lang="en-US" altLang="en-US" sz="1430" dirty="0">
                <a:gradFill>
                  <a:gsLst>
                    <a:gs pos="1250">
                      <a:schemeClr val="tx1"/>
                    </a:gs>
                    <a:gs pos="100000">
                      <a:schemeClr val="tx1"/>
                    </a:gs>
                  </a:gsLst>
                  <a:lin ang="5400000" scaled="0"/>
                </a:gradFill>
              </a:rPr>
              <a:t>ndustry leading client side solutions On-Premises and in the Cloud</a:t>
            </a:r>
            <a:endParaRPr lang="en-US" altLang="en-US" sz="1430" dirty="0"/>
          </a:p>
          <a:p>
            <a:pPr lvl="2"/>
            <a:r>
              <a:rPr lang="en-US" altLang="en-US" sz="1430" dirty="0">
                <a:gradFill>
                  <a:gsLst>
                    <a:gs pos="1250">
                      <a:schemeClr val="tx1"/>
                    </a:gs>
                    <a:gs pos="100000">
                      <a:schemeClr val="tx1"/>
                    </a:gs>
                  </a:gsLst>
                  <a:lin ang="5400000" scaled="0"/>
                </a:gradFill>
              </a:rPr>
              <a:t>An Application Development Framework that aligns 1st and 3rd parties</a:t>
            </a:r>
          </a:p>
          <a:p>
            <a:pPr lvl="2"/>
            <a:r>
              <a:rPr lang="en-US" sz="1430" dirty="0"/>
              <a:t>Backward compatible components</a:t>
            </a:r>
          </a:p>
          <a:p>
            <a:pPr lvl="2"/>
            <a:r>
              <a:rPr lang="en-US" sz="1430" dirty="0"/>
              <a:t>Open source tools and JavaScript web frameworks in SharePoint pages</a:t>
            </a:r>
          </a:p>
          <a:p>
            <a:pPr lvl="1"/>
            <a:endParaRPr lang="en-US" sz="1428" dirty="0"/>
          </a:p>
        </p:txBody>
      </p:sp>
      <p:sp>
        <p:nvSpPr>
          <p:cNvPr id="22" name="Rectangle 21">
            <a:extLst>
              <a:ext uri="{FF2B5EF4-FFF2-40B4-BE49-F238E27FC236}">
                <a16:creationId xmlns:a16="http://schemas.microsoft.com/office/drawing/2014/main" id="{59C57503-8F18-4272-ADA0-68BF4F53F5D0}"/>
              </a:ext>
            </a:extLst>
          </p:cNvPr>
          <p:cNvSpPr/>
          <p:nvPr/>
        </p:nvSpPr>
        <p:spPr bwMode="auto">
          <a:xfrm>
            <a:off x="6492554" y="-7875"/>
            <a:ext cx="6780523" cy="752057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4038CFEE-3D2C-4B96-B2EE-35D6BE4EFA68}"/>
              </a:ext>
            </a:extLst>
          </p:cNvPr>
          <p:cNvGrpSpPr/>
          <p:nvPr/>
        </p:nvGrpSpPr>
        <p:grpSpPr>
          <a:xfrm>
            <a:off x="7069398" y="930116"/>
            <a:ext cx="5064768" cy="5857024"/>
            <a:chOff x="7744034" y="1556400"/>
            <a:chExt cx="4410284" cy="5001778"/>
          </a:xfrm>
        </p:grpSpPr>
        <p:pic>
          <p:nvPicPr>
            <p:cNvPr id="11" name="Picture 10">
              <a:extLst>
                <a:ext uri="{FF2B5EF4-FFF2-40B4-BE49-F238E27FC236}">
                  <a16:creationId xmlns:a16="http://schemas.microsoft.com/office/drawing/2014/main" id="{08F4732F-AFDC-417B-AC3B-84F6314FEC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87647" y="2864613"/>
              <a:ext cx="1521886" cy="1336671"/>
            </a:xfrm>
            <a:prstGeom prst="rect">
              <a:avLst/>
            </a:prstGeom>
          </p:spPr>
        </p:pic>
        <p:pic>
          <p:nvPicPr>
            <p:cNvPr id="12" name="Picture 11">
              <a:extLst>
                <a:ext uri="{FF2B5EF4-FFF2-40B4-BE49-F238E27FC236}">
                  <a16:creationId xmlns:a16="http://schemas.microsoft.com/office/drawing/2014/main" id="{22D1E802-B873-4C99-B632-1DBCAC4347E3}"/>
                </a:ext>
              </a:extLst>
            </p:cNvPr>
            <p:cNvPicPr>
              <a:picLocks noChangeAspect="1"/>
            </p:cNvPicPr>
            <p:nvPr/>
          </p:nvPicPr>
          <p:blipFill>
            <a:blip r:embed="rId5"/>
            <a:stretch>
              <a:fillRect/>
            </a:stretch>
          </p:blipFill>
          <p:spPr>
            <a:xfrm>
              <a:off x="7835249" y="1556400"/>
              <a:ext cx="1751393" cy="956109"/>
            </a:xfrm>
            <a:prstGeom prst="rect">
              <a:avLst/>
            </a:prstGeom>
          </p:spPr>
        </p:pic>
        <p:pic>
          <p:nvPicPr>
            <p:cNvPr id="16" name="Picture 15">
              <a:extLst>
                <a:ext uri="{FF2B5EF4-FFF2-40B4-BE49-F238E27FC236}">
                  <a16:creationId xmlns:a16="http://schemas.microsoft.com/office/drawing/2014/main" id="{BE2243AE-F003-4F51-A126-69CCE29BE7E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23399" y="5759334"/>
              <a:ext cx="2830919" cy="798844"/>
            </a:xfrm>
            <a:prstGeom prst="rect">
              <a:avLst/>
            </a:prstGeom>
          </p:spPr>
        </p:pic>
        <p:pic>
          <p:nvPicPr>
            <p:cNvPr id="13" name="Picture 12">
              <a:extLst>
                <a:ext uri="{FF2B5EF4-FFF2-40B4-BE49-F238E27FC236}">
                  <a16:creationId xmlns:a16="http://schemas.microsoft.com/office/drawing/2014/main" id="{C6176122-03B5-4F9C-86C0-999BDDBE9EB2}"/>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422413" y="2154858"/>
              <a:ext cx="649763" cy="1480429"/>
            </a:xfrm>
            <a:prstGeom prst="rect">
              <a:avLst/>
            </a:prstGeom>
          </p:spPr>
        </p:pic>
        <p:pic>
          <p:nvPicPr>
            <p:cNvPr id="18" name="Picture 17">
              <a:extLst>
                <a:ext uri="{FF2B5EF4-FFF2-40B4-BE49-F238E27FC236}">
                  <a16:creationId xmlns:a16="http://schemas.microsoft.com/office/drawing/2014/main" id="{4E66E12A-CA88-4FE9-80C1-BA3FA2E8BEBC}"/>
                </a:ext>
              </a:extLst>
            </p:cNvPr>
            <p:cNvPicPr>
              <a:picLocks noChangeAspect="1"/>
            </p:cNvPicPr>
            <p:nvPr/>
          </p:nvPicPr>
          <p:blipFill>
            <a:blip r:embed="rId8"/>
            <a:stretch>
              <a:fillRect/>
            </a:stretch>
          </p:blipFill>
          <p:spPr>
            <a:xfrm>
              <a:off x="7744034" y="4915574"/>
              <a:ext cx="2521733" cy="552708"/>
            </a:xfrm>
            <a:prstGeom prst="rect">
              <a:avLst/>
            </a:prstGeom>
          </p:spPr>
        </p:pic>
      </p:grpSp>
      <p:pic>
        <p:nvPicPr>
          <p:cNvPr id="3078" name="Picture 6" descr="Image result for typescript">
            <a:extLst>
              <a:ext uri="{FF2B5EF4-FFF2-40B4-BE49-F238E27FC236}">
                <a16:creationId xmlns:a16="http://schemas.microsoft.com/office/drawing/2014/main" id="{1972697D-A018-4CED-BDDD-D412733F0B52}"/>
              </a:ext>
            </a:extLst>
          </p:cNvPr>
          <p:cNvPicPr>
            <a:picLocks noChangeAspect="1" noChangeArrowheads="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548847" y="4004694"/>
            <a:ext cx="2881351" cy="64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26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9" presetClass="emph" presetSubtype="0" fill="hold" nodeType="withEffect">
                                  <p:stCondLst>
                                    <p:cond delay="0"/>
                                  </p:stCondLst>
                                  <p:childTnLst>
                                    <p:animClr clrSpc="rgb" dir="cw">
                                      <p:cBhvr override="childStyle">
                                        <p:cTn id="8" dur="500" fill="hold"/>
                                        <p:tgtEl>
                                          <p:spTgt spid="5">
                                            <p:txEl>
                                              <p:pRg st="7" end="7"/>
                                            </p:txEl>
                                          </p:spTgt>
                                        </p:tgtEl>
                                        <p:attrNameLst>
                                          <p:attrName>style.color</p:attrName>
                                        </p:attrNameLst>
                                      </p:cBhvr>
                                      <p:to>
                                        <a:srgbClr val="FFFFFF"/>
                                      </p:to>
                                    </p:animClr>
                                    <p:animClr clrSpc="rgb" dir="cw">
                                      <p:cBhvr>
                                        <p:cTn id="9" dur="500" fill="hold"/>
                                        <p:tgtEl>
                                          <p:spTgt spid="5">
                                            <p:txEl>
                                              <p:pRg st="7" end="7"/>
                                            </p:txEl>
                                          </p:spTgt>
                                        </p:tgtEl>
                                        <p:attrNameLst>
                                          <p:attrName>fillcolor</p:attrName>
                                        </p:attrNameLst>
                                      </p:cBhvr>
                                      <p:to>
                                        <a:srgbClr val="FFFFFF"/>
                                      </p:to>
                                    </p:animClr>
                                    <p:set>
                                      <p:cBhvr>
                                        <p:cTn id="10" dur="500" fill="hold"/>
                                        <p:tgtEl>
                                          <p:spTgt spid="5">
                                            <p:txEl>
                                              <p:pRg st="7" end="7"/>
                                            </p:txEl>
                                          </p:spTgt>
                                        </p:tgtEl>
                                        <p:attrNameLst>
                                          <p:attrName>fill.type</p:attrName>
                                        </p:attrNameLst>
                                      </p:cBhvr>
                                      <p:to>
                                        <p:strVal val="solid"/>
                                      </p:to>
                                    </p:set>
                                    <p:set>
                                      <p:cBhvr>
                                        <p:cTn id="11" dur="500" fill="hold"/>
                                        <p:tgtEl>
                                          <p:spTgt spid="5">
                                            <p:txEl>
                                              <p:pRg st="7" end="7"/>
                                            </p:txEl>
                                          </p:spTgt>
                                        </p:tgtEl>
                                        <p:attrNameLst>
                                          <p:attrName>fill.on</p:attrName>
                                        </p:attrNameLst>
                                      </p:cBhvr>
                                      <p:to>
                                        <p:strVal val="true"/>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fade">
                                      <p:cBhvr>
                                        <p:cTn id="33" dur="500"/>
                                        <p:tgtEl>
                                          <p:spTgt spid="7">
                                            <p:txEl>
                                              <p:pRg st="7" end="7"/>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par>
                          <p:cTn id="38" fill="hold">
                            <p:stCondLst>
                              <p:cond delay="1500"/>
                            </p:stCondLst>
                            <p:childTnLst>
                              <p:par>
                                <p:cTn id="39" presetID="1" presetClass="exit"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fade">
                                      <p:cBhvr>
                                        <p:cTn id="46"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7" grpId="0" uiExpand="1" build="p"/>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DBDDF-A5CA-456A-B22A-2412337E1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2BD27-BB49-4519-A70F-F240B1D903C7}"/>
              </a:ext>
            </a:extLst>
          </p:cNvPr>
          <p:cNvSpPr>
            <a:spLocks noGrp="1"/>
          </p:cNvSpPr>
          <p:nvPr>
            <p:ph type="title"/>
          </p:nvPr>
        </p:nvSpPr>
        <p:spPr/>
        <p:txBody>
          <a:bodyPr/>
          <a:lstStyle/>
          <a:p>
            <a:r>
              <a:rPr lang="en-US" sz="4080" spc="-100" dirty="0">
                <a:solidFill>
                  <a:schemeClr val="tx1"/>
                </a:solidFill>
                <a:latin typeface="Segoe UI Semibold" panose="020B0702040204020203" pitchFamily="34" charset="0"/>
                <a:cs typeface="Segoe UI Semibold" panose="020B0702040204020203" pitchFamily="34" charset="0"/>
              </a:rPr>
              <a:t>Let’s talk about the Tech</a:t>
            </a:r>
            <a:br>
              <a:rPr lang="en-US" dirty="0"/>
            </a:br>
            <a:endParaRPr lang="en-US" dirty="0"/>
          </a:p>
        </p:txBody>
      </p:sp>
      <p:pic>
        <p:nvPicPr>
          <p:cNvPr id="4" name="Picture 3">
            <a:extLst>
              <a:ext uri="{FF2B5EF4-FFF2-40B4-BE49-F238E27FC236}">
                <a16:creationId xmlns:a16="http://schemas.microsoft.com/office/drawing/2014/main" id="{5D508102-696C-498F-868C-7E8EF9D97152}"/>
              </a:ext>
            </a:extLst>
          </p:cNvPr>
          <p:cNvPicPr>
            <a:picLocks noChangeAspect="1"/>
          </p:cNvPicPr>
          <p:nvPr/>
        </p:nvPicPr>
        <p:blipFill>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6604"/>
                    </a14:imgEffect>
                    <a14:imgEffect>
                      <a14:saturation sat="400000"/>
                    </a14:imgEffect>
                    <a14:imgEffect>
                      <a14:brightnessContrast bright="-17000" contrast="67000"/>
                    </a14:imgEffect>
                  </a14:imgLayer>
                </a14:imgProps>
              </a:ext>
              <a:ext uri="{28A0092B-C50C-407E-A947-70E740481C1C}">
                <a14:useLocalDpi xmlns:a14="http://schemas.microsoft.com/office/drawing/2010/main"/>
              </a:ext>
            </a:extLst>
          </a:blip>
          <a:stretch>
            <a:fillRect/>
          </a:stretch>
        </p:blipFill>
        <p:spPr>
          <a:xfrm>
            <a:off x="5395286" y="1394165"/>
            <a:ext cx="9947157" cy="8185482"/>
          </a:xfrm>
          <a:prstGeom prst="rect">
            <a:avLst/>
          </a:prstGeom>
        </p:spPr>
      </p:pic>
      <p:sp>
        <p:nvSpPr>
          <p:cNvPr id="7" name="Rectangle 6">
            <a:extLst>
              <a:ext uri="{FF2B5EF4-FFF2-40B4-BE49-F238E27FC236}">
                <a16:creationId xmlns:a16="http://schemas.microsoft.com/office/drawing/2014/main" id="{A3E58547-DAA2-4D7E-A4AC-578D6014268F}"/>
              </a:ext>
            </a:extLst>
          </p:cNvPr>
          <p:cNvSpPr/>
          <p:nvPr/>
        </p:nvSpPr>
        <p:spPr>
          <a:xfrm>
            <a:off x="823336" y="2217116"/>
            <a:ext cx="4206194" cy="646331"/>
          </a:xfrm>
          <a:prstGeom prst="rect">
            <a:avLst/>
          </a:prstGeom>
        </p:spPr>
        <p:txBody>
          <a:bodyPr wrap="square">
            <a:spAutoFit/>
          </a:bodyPr>
          <a:lstStyle/>
          <a:p>
            <a:endParaRPr lang="en-US" dirty="0"/>
          </a:p>
          <a:p>
            <a:endParaRPr lang="en-US" dirty="0"/>
          </a:p>
        </p:txBody>
      </p:sp>
      <p:sp>
        <p:nvSpPr>
          <p:cNvPr id="9" name="Rectangle 8">
            <a:extLst>
              <a:ext uri="{FF2B5EF4-FFF2-40B4-BE49-F238E27FC236}">
                <a16:creationId xmlns:a16="http://schemas.microsoft.com/office/drawing/2014/main" id="{61A16300-3A61-43E0-A3A0-2D4FC84823BD}"/>
              </a:ext>
            </a:extLst>
          </p:cNvPr>
          <p:cNvSpPr/>
          <p:nvPr/>
        </p:nvSpPr>
        <p:spPr>
          <a:xfrm>
            <a:off x="777617" y="2217116"/>
            <a:ext cx="45719" cy="3365917"/>
          </a:xfrm>
          <a:prstGeom prst="rect">
            <a:avLst/>
          </a:prstGeom>
          <a:solidFill>
            <a:schemeClr val="tx2"/>
          </a:solidFill>
        </p:spPr>
        <p:txBody>
          <a:bodyPr wrap="none" lIns="559562" anchor="ctr" anchorCtr="0">
            <a:noAutofit/>
          </a:bodyPr>
          <a:lstStyle/>
          <a:p>
            <a:r>
              <a:rPr lang="en-US" sz="2400" dirty="0"/>
              <a:t>Client side technology</a:t>
            </a:r>
          </a:p>
          <a:p>
            <a:r>
              <a:rPr lang="en-US" sz="2400" dirty="0"/>
              <a:t>Responsive by design</a:t>
            </a:r>
          </a:p>
          <a:p>
            <a:endParaRPr lang="en-US" sz="1100" dirty="0"/>
          </a:p>
          <a:p>
            <a:r>
              <a:rPr lang="en-US" sz="2400" dirty="0"/>
              <a:t>Open source toolchain</a:t>
            </a:r>
          </a:p>
          <a:p>
            <a:r>
              <a:rPr lang="en-US" sz="2400" dirty="0"/>
              <a:t>Platform agnostic</a:t>
            </a:r>
          </a:p>
          <a:p>
            <a:endParaRPr lang="en-US" sz="1100" dirty="0"/>
          </a:p>
          <a:p>
            <a:r>
              <a:rPr lang="en-US" sz="2400" dirty="0"/>
              <a:t>JavaScript (TypeScript)</a:t>
            </a:r>
          </a:p>
          <a:p>
            <a:r>
              <a:rPr lang="en-US" sz="2400" dirty="0"/>
              <a:t>Based on the latest industry standards</a:t>
            </a:r>
          </a:p>
        </p:txBody>
      </p:sp>
    </p:spTree>
    <p:extLst>
      <p:ext uri="{BB962C8B-B14F-4D97-AF65-F5344CB8AC3E}">
        <p14:creationId xmlns:p14="http://schemas.microsoft.com/office/powerpoint/2010/main" val="168345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 id="{7FF21BC1-5A4D-4007-87DA-1E66B88A4F82}" vid="{574A47C0-CD6B-4501-AA2E-720AA1FEB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BRK2250</Session_x0020_Code>
    <LikesCount xmlns="http://schemas.microsoft.com/sharepoint/v3" xsi:nil="true"/>
    <_x0062_bc8 xmlns="e889e55c-35cf-43c7-aaf4-cf2500919dd8">
      <UserInfo>
        <DisplayName/>
        <AccountId xsi:nil="true"/>
        <AccountType/>
      </UserInfo>
    </_x0062_bc8>
    <External_x0020_Speaker xmlns="04e01bb1-6d80-42e9-ae53-416b1e8aa845">Daniel Kogan</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00000000-0000-0000-0000-000000000000</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2017-09-30T04:00:00+00:00</Event_x0020_End_x0020_Date>
    <c2f1b796fca04ddbb48af271e99c8750 xmlns="04e01bb1-6d80-42e9-ae53-416b1e8aa845">
      <Terms xmlns="http://schemas.microsoft.com/office/infopath/2007/PartnerControls"/>
    </c2f1b796fca04ddbb48af271e99c8750>
  </documentManagement>
</p:properti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terms/"/>
    <ds:schemaRef ds:uri="http://schemas.microsoft.com/office/2006/metadata/properties"/>
    <ds:schemaRef ds:uri="http://schemas.microsoft.com/office/2006/documentManagement/types"/>
    <ds:schemaRef ds:uri="e889e55c-35cf-43c7-aaf4-cf2500919dd8"/>
    <ds:schemaRef ds:uri="http://schemas.microsoft.com/sharepoint/v3"/>
    <ds:schemaRef ds:uri="http://purl.org/dc/dcmitype/"/>
    <ds:schemaRef ds:uri="http://purl.org/dc/elements/1.1/"/>
    <ds:schemaRef ds:uri="http://schemas.microsoft.com/office/infopath/2007/PartnerControls"/>
    <ds:schemaRef ds:uri="http://schemas.openxmlformats.org/package/2006/metadata/core-properties"/>
    <ds:schemaRef ds:uri="230e9df3-be65-4c73-a93b-d1236ebd677e"/>
    <ds:schemaRef ds:uri="04e01bb1-6d80-42e9-ae53-416b1e8aa845"/>
  </ds:schemaRefs>
</ds:datastoreItem>
</file>

<file path=docProps/app.xml><?xml version="1.0" encoding="utf-8"?>
<Properties xmlns="http://schemas.openxmlformats.org/officeDocument/2006/extended-properties" xmlns:vt="http://schemas.openxmlformats.org/officeDocument/2006/docPropsVTypes">
  <Template/>
  <TotalTime>26028</TotalTime>
  <Words>2280</Words>
  <Application>Microsoft Office PowerPoint</Application>
  <PresentationFormat>Custom</PresentationFormat>
  <Paragraphs>442</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Yu Gothic UI Semibold</vt:lpstr>
      <vt:lpstr>Arial</vt:lpstr>
      <vt:lpstr>Calibri</vt:lpstr>
      <vt:lpstr>Consolas</vt:lpstr>
      <vt:lpstr>Segoe UI</vt:lpstr>
      <vt:lpstr>Segoe UI Light</vt:lpstr>
      <vt:lpstr>Segoe UI Semibold</vt:lpstr>
      <vt:lpstr>Segoe UI Semilight</vt:lpstr>
      <vt:lpstr>Wingdings</vt:lpstr>
      <vt:lpstr>5-50109_Microsoft_Light_Template</vt:lpstr>
      <vt:lpstr>SharePoint Development in the Enterprise (What's New, What's Coming)</vt:lpstr>
      <vt:lpstr>Let’s talk about…</vt:lpstr>
      <vt:lpstr>Goals</vt:lpstr>
      <vt:lpstr>SharePoint in the Enterprise</vt:lpstr>
      <vt:lpstr>The trusted cloud available everywhere</vt:lpstr>
      <vt:lpstr>Built with SharePoint</vt:lpstr>
      <vt:lpstr>PowerPoint Presentation</vt:lpstr>
      <vt:lpstr>SPFx Development in SharePoint</vt:lpstr>
      <vt:lpstr>Let’s talk about the Tech </vt:lpstr>
      <vt:lpstr>Let’s talk about the Tech </vt:lpstr>
      <vt:lpstr>Let’s talk about the Tech </vt:lpstr>
      <vt:lpstr>Server side tool comparison</vt:lpstr>
      <vt:lpstr>A busy year</vt:lpstr>
      <vt:lpstr>SPFx rapid release cadence</vt:lpstr>
      <vt:lpstr>Out of the box</vt:lpstr>
      <vt:lpstr>Easily create powerful, beautiful looking pages</vt:lpstr>
      <vt:lpstr>Web Parts and Toolbox</vt:lpstr>
      <vt:lpstr>Admin Center</vt:lpstr>
      <vt:lpstr>Partners building with #SPFx</vt:lpstr>
      <vt:lpstr>Momentum – Partners building with #SPFx</vt:lpstr>
      <vt:lpstr>PowerPoint Presentation</vt:lpstr>
      <vt:lpstr>PowerPoint Presentation</vt:lpstr>
      <vt:lpstr>PowerPoint Presentation</vt:lpstr>
      <vt:lpstr>Feature Pack 2</vt:lpstr>
      <vt:lpstr>Yeoman Generator 1.3</vt:lpstr>
      <vt:lpstr>Tenant wide deployment</vt:lpstr>
      <vt:lpstr>Demo: Let’s deploy!!</vt:lpstr>
      <vt:lpstr>SPFx Extensions  </vt:lpstr>
      <vt:lpstr>Demo: SPFx Extension</vt:lpstr>
      <vt:lpstr>Tenant Properties </vt:lpstr>
      <vt:lpstr>PowerPoint Presentation</vt:lpstr>
      <vt:lpstr>Support for Office UI Fabric core styles</vt:lpstr>
      <vt:lpstr>Configure Web APIs and permission scopes access</vt:lpstr>
      <vt:lpstr>ALM APIs for SPFx solutions and add-ins</vt:lpstr>
      <vt:lpstr>Asset Packaging </vt:lpstr>
      <vt:lpstr>Site collection app catalog </vt:lpstr>
      <vt:lpstr>Key Take aways  </vt:lpstr>
      <vt:lpstr>Roadmap – SPFx</vt:lpstr>
      <vt:lpstr>PowerPoint Presentation</vt:lpstr>
      <vt:lpstr>Please 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Development in the Enterprise (What's New, What's Coming)</dc:title>
  <dc:subject>&lt;Speech title here&gt;</dc:subject>
  <dc:creator>&lt;Speaker name here&gt;</dc:creator>
  <cp:keywords>Microsoft Ignite 2017</cp:keywords>
  <dc:description>Template: Mitchell Derrey, Silver Fox Productions_x000d_
Formatting: _x000d_
Audience Type:</dc:description>
  <cp:lastModifiedBy>MS Events</cp:lastModifiedBy>
  <cp:revision>574</cp:revision>
  <dcterms:created xsi:type="dcterms:W3CDTF">2014-06-10T19:28:25Z</dcterms:created>
  <dcterms:modified xsi:type="dcterms:W3CDTF">2017-09-27T12:03:50Z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dkogan@microsoft.com</vt:lpwstr>
  </property>
  <property fmtid="{D5CDD505-2E9C-101B-9397-08002B2CF9AE}" pid="18" name="MSIP_Label_f42aa342-8706-4288-bd11-ebb85995028c_SetDate">
    <vt:lpwstr>2017-09-11T15:55:42.1836702-07:00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